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4"/>
          <a:stretch>
            <a:fillRect/>
          </a:stretch>
        </p:blipFill>
        <p:spPr>
          <a:xfrm>
            <a:off x="3342640" y="2748915"/>
            <a:ext cx="5507355" cy="1360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070" y="299085"/>
            <a:ext cx="11143792" cy="419892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468120" y="3535045"/>
            <a:ext cx="840740" cy="88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76725" y="3525520"/>
            <a:ext cx="872490" cy="906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94855" y="3525520"/>
            <a:ext cx="872490" cy="906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22510" y="3535045"/>
            <a:ext cx="840740" cy="89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0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976360" y="1779270"/>
            <a:ext cx="780415" cy="37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72555" y="3500755"/>
            <a:ext cx="180975" cy="28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90560" y="3857625"/>
            <a:ext cx="1132840" cy="38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78225" y="4768215"/>
            <a:ext cx="238125" cy="292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8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00605" y="2777490"/>
            <a:ext cx="30353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53740" y="2776220"/>
            <a:ext cx="280670" cy="32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86045" y="2776220"/>
            <a:ext cx="280670" cy="32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29020" y="2776220"/>
            <a:ext cx="280670" cy="32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71360" y="2776220"/>
            <a:ext cx="280670" cy="32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32850" y="2776220"/>
            <a:ext cx="280670" cy="32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82760" y="2888615"/>
            <a:ext cx="325755" cy="81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84740" y="2776220"/>
            <a:ext cx="280670" cy="32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927080" y="2776220"/>
            <a:ext cx="280670" cy="32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010" y="1418590"/>
            <a:ext cx="7264908" cy="111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9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69085" y="2400935"/>
            <a:ext cx="238125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53380" y="2400935"/>
            <a:ext cx="238125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85860" y="2400935"/>
            <a:ext cx="238125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69085" y="3220720"/>
            <a:ext cx="238125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86705" y="3220720"/>
            <a:ext cx="400050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85860" y="3222625"/>
            <a:ext cx="247650" cy="31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443865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2024-08-11T12:17:58Z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