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8"/>
          <a:stretch>
            <a:fillRect/>
          </a:stretch>
        </p:blipFill>
        <p:spPr>
          <a:xfrm>
            <a:off x="3961765" y="2769870"/>
            <a:ext cx="4268470" cy="131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6"/>
          <a:stretch>
            <a:fillRect/>
          </a:stretch>
        </p:blipFill>
        <p:spPr>
          <a:xfrm>
            <a:off x="360045" y="3952875"/>
            <a:ext cx="11358880" cy="2571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721182" y="4758236"/>
            <a:ext cx="244074" cy="26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44275" y="4758236"/>
            <a:ext cx="225299" cy="26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57730" y="6033770"/>
            <a:ext cx="31115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708910" y="6045200"/>
            <a:ext cx="346710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93745" y="6033770"/>
            <a:ext cx="31115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34180" y="6033770"/>
            <a:ext cx="288925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781290" y="6033770"/>
            <a:ext cx="29972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333105" y="6145530"/>
            <a:ext cx="323850" cy="7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928735" y="6033770"/>
            <a:ext cx="27686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848215" y="6043295"/>
            <a:ext cx="28892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865" y="347980"/>
            <a:ext cx="11016000" cy="360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7840" y="3441700"/>
            <a:ext cx="362585" cy="35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圆角矩形 4"/>
          <p:cNvSpPr/>
          <p:nvPr/>
        </p:nvSpPr>
        <p:spPr bwMode="white">
          <a:xfrm>
            <a:off x="2324100" y="3463925"/>
            <a:ext cx="406400" cy="323850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19730" y="3429000"/>
            <a:ext cx="362585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62070" y="3429000"/>
            <a:ext cx="362585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39660" y="3429000"/>
            <a:ext cx="37719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92745" y="3587115"/>
            <a:ext cx="420370" cy="9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94090" y="3441700"/>
            <a:ext cx="362585" cy="35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49130" y="3429000"/>
            <a:ext cx="34798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1388" y="1426810"/>
            <a:ext cx="24753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82380" y="1426810"/>
            <a:ext cx="238016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3851" y="1426810"/>
            <a:ext cx="24753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94842" y="1426810"/>
            <a:ext cx="238016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21388" y="2017366"/>
            <a:ext cx="247537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2380" y="2017366"/>
            <a:ext cx="24753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33851" y="2017366"/>
            <a:ext cx="247537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94842" y="2017366"/>
            <a:ext cx="24753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8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46465" y="2497455"/>
            <a:ext cx="30797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94470" y="2643505"/>
            <a:ext cx="357505" cy="8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86290" y="2497455"/>
            <a:ext cx="33274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40060" y="2497455"/>
            <a:ext cx="32067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46465" y="3278505"/>
            <a:ext cx="30797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圆角矩形 10"/>
          <p:cNvSpPr/>
          <p:nvPr/>
        </p:nvSpPr>
        <p:spPr bwMode="white">
          <a:xfrm>
            <a:off x="9093200" y="3296285"/>
            <a:ext cx="369570" cy="311150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86290" y="3278505"/>
            <a:ext cx="33274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42600" y="3278505"/>
            <a:ext cx="29591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360045"/>
            <a:ext cx="7399324" cy="374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2024-08-11T12:14:56Z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