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67"/>
          <a:stretch>
            <a:fillRect/>
          </a:stretch>
        </p:blipFill>
        <p:spPr>
          <a:xfrm>
            <a:off x="3945890" y="2736850"/>
            <a:ext cx="4300855" cy="1384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57095" y="3429000"/>
            <a:ext cx="310515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08960" y="3429000"/>
            <a:ext cx="310515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51300" y="3429000"/>
            <a:ext cx="310515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21395" y="3429000"/>
            <a:ext cx="310515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62465" y="3429000"/>
            <a:ext cx="323215" cy="40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"/>
          <a:stretch>
            <a:fillRect/>
          </a:stretch>
        </p:blipFill>
        <p:spPr>
          <a:xfrm>
            <a:off x="859790" y="4090670"/>
            <a:ext cx="11020425" cy="1704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6048505" y="4385926"/>
            <a:ext cx="25705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00571" y="4385926"/>
            <a:ext cx="23801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43116" y="4385926"/>
            <a:ext cx="22849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85662" y="4385926"/>
            <a:ext cx="23801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28207" y="4385926"/>
            <a:ext cx="24753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770753" y="4385926"/>
            <a:ext cx="25705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058025" y="5233726"/>
            <a:ext cx="23801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991050" y="5233726"/>
            <a:ext cx="25705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43116" y="5233726"/>
            <a:ext cx="22849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85662" y="5233726"/>
            <a:ext cx="23801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828207" y="5233726"/>
            <a:ext cx="257058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770753" y="5233726"/>
            <a:ext cx="24753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88915" y="1831975"/>
            <a:ext cx="243205" cy="34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68920" y="1830070"/>
            <a:ext cx="32067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30930" y="2098675"/>
            <a:ext cx="333375" cy="34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55150" y="2098675"/>
            <a:ext cx="346075" cy="34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32635" y="2401570"/>
            <a:ext cx="32067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66145" y="2401570"/>
            <a:ext cx="33337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710" y="1506855"/>
            <a:ext cx="10439705" cy="2349094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18"/>
          <a:stretch>
            <a:fillRect/>
          </a:stretch>
        </p:blipFill>
        <p:spPr>
          <a:xfrm>
            <a:off x="360045" y="360045"/>
            <a:ext cx="11520170" cy="90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3255" y="1550035"/>
            <a:ext cx="2087880" cy="237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59635" y="1628140"/>
            <a:ext cx="2098800" cy="189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8925" y="3402891"/>
            <a:ext cx="247537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67537" y="3402891"/>
            <a:ext cx="257057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66148" y="3402891"/>
            <a:ext cx="247537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2024-08-11T12:12:13Z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