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59" b="11220"/>
          <a:stretch>
            <a:fillRect/>
          </a:stretch>
        </p:blipFill>
        <p:spPr>
          <a:xfrm>
            <a:off x="3760470" y="2851150"/>
            <a:ext cx="4670425" cy="115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9605" y="2141855"/>
            <a:ext cx="6893662" cy="256032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9"/>
          <a:stretch>
            <a:fillRect/>
          </a:stretch>
        </p:blipFill>
        <p:spPr>
          <a:xfrm>
            <a:off x="360045" y="360045"/>
            <a:ext cx="4192270" cy="4396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1280" y="4193540"/>
            <a:ext cx="340995" cy="33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27445" y="4193540"/>
            <a:ext cx="35496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78745" y="4193540"/>
            <a:ext cx="327025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24805" y="1447800"/>
            <a:ext cx="2089150" cy="741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43845" y="1447800"/>
            <a:ext cx="904240" cy="741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92694" y="2551922"/>
            <a:ext cx="161851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39041" y="2551922"/>
            <a:ext cx="238016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18611" y="2551922"/>
            <a:ext cx="247537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450" y="1326515"/>
            <a:ext cx="10670134" cy="3142793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95"/>
          <a:stretch>
            <a:fillRect/>
          </a:stretch>
        </p:blipFill>
        <p:spPr>
          <a:xfrm>
            <a:off x="360045" y="360045"/>
            <a:ext cx="11520170" cy="96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5720" y="2409825"/>
            <a:ext cx="9700260" cy="101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76528" y="3656648"/>
            <a:ext cx="1342413" cy="26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