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172"/>
          <a:stretch>
            <a:fillRect/>
          </a:stretch>
        </p:blipFill>
        <p:spPr>
          <a:xfrm>
            <a:off x="3743960" y="2742565"/>
            <a:ext cx="4703445" cy="1372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6705" y="1313815"/>
            <a:ext cx="10401301" cy="3942893"/>
          </a:xfrm>
          <a:prstGeom prst="rect">
            <a:avLst/>
          </a:prstGeom>
        </p:spPr>
      </p:pic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208"/>
          <a:stretch>
            <a:fillRect/>
          </a:stretch>
        </p:blipFill>
        <p:spPr>
          <a:xfrm>
            <a:off x="360045" y="360045"/>
            <a:ext cx="11520170" cy="8731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638425" y="3904615"/>
            <a:ext cx="373380" cy="320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581400" y="3904615"/>
            <a:ext cx="373380" cy="320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827645" y="3904615"/>
            <a:ext cx="373380" cy="320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806180" y="3904615"/>
            <a:ext cx="269240" cy="320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709150" y="3904615"/>
            <a:ext cx="389255" cy="320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086610" y="4781550"/>
            <a:ext cx="373380" cy="320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028950" y="4781550"/>
            <a:ext cx="373380" cy="320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983355" y="4791075"/>
            <a:ext cx="358140" cy="308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866380" y="4791075"/>
            <a:ext cx="254000" cy="308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769985" y="4781550"/>
            <a:ext cx="373380" cy="320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709150" y="4781550"/>
            <a:ext cx="389255" cy="320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696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578314" y="1770967"/>
            <a:ext cx="238016" cy="2764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462743" y="1780501"/>
            <a:ext cx="238016" cy="2669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347173" y="1780501"/>
            <a:ext cx="238016" cy="2669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920615" y="2526030"/>
            <a:ext cx="2302510" cy="464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804910" y="2590800"/>
            <a:ext cx="2500630" cy="400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520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349818" y="1988400"/>
            <a:ext cx="247537" cy="2761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825190" y="1988400"/>
            <a:ext cx="257057" cy="266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319603" y="1997923"/>
            <a:ext cx="238016" cy="266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804495" y="1997923"/>
            <a:ext cx="238016" cy="266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349818" y="2702611"/>
            <a:ext cx="247537" cy="266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825190" y="2702611"/>
            <a:ext cx="257057" cy="257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319603" y="2702611"/>
            <a:ext cx="238016" cy="266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804495" y="2702611"/>
            <a:ext cx="238016" cy="266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509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567170" y="2343785"/>
            <a:ext cx="3570605" cy="23539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70" y="443865"/>
            <a:ext cx="3590849" cy="761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N2Y1ZjIxMGYxZmY0NDM2OTllODdiMzg4NWMwNTc4Mz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asus</cp:lastModifiedBy>
  <cp:revision>4</cp:revision>
  <dcterms:created xsi:type="dcterms:W3CDTF">2023-07-20T00:26:00Z</dcterms:created>
  <dcterms:modified xsi:type="dcterms:W3CDTF">2024-08-11T12:06:49Z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2052-12.1.0.16929</vt:lpwstr>
  </property>
</Properties>
</file>