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4"/>
          <a:stretch>
            <a:fillRect/>
          </a:stretch>
        </p:blipFill>
        <p:spPr>
          <a:xfrm>
            <a:off x="3277235" y="2690495"/>
            <a:ext cx="5637530" cy="1347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7435" y="2254250"/>
            <a:ext cx="3987698" cy="2681935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48"/>
          <a:stretch>
            <a:fillRect/>
          </a:stretch>
        </p:blipFill>
        <p:spPr>
          <a:xfrm>
            <a:off x="360045" y="360045"/>
            <a:ext cx="6952615" cy="4533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70810" y="4362450"/>
            <a:ext cx="348615" cy="353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11245" y="4371975"/>
            <a:ext cx="363220" cy="353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47380" y="4360545"/>
            <a:ext cx="363220" cy="36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39250" y="4374515"/>
            <a:ext cx="246380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30155" y="4362450"/>
            <a:ext cx="377825" cy="353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" y="583565"/>
            <a:ext cx="9876434" cy="2675534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423035" y="2752725"/>
            <a:ext cx="345440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65375" y="2753995"/>
            <a:ext cx="345440" cy="288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06445" y="2752725"/>
            <a:ext cx="36004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51445" y="2753995"/>
            <a:ext cx="374015" cy="288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35695" y="2753995"/>
            <a:ext cx="234950" cy="288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48825" y="2752725"/>
            <a:ext cx="345440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95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30065" y="1471295"/>
            <a:ext cx="2237105" cy="39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30065" y="2167255"/>
            <a:ext cx="2237105" cy="39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87600" y="3922395"/>
            <a:ext cx="23812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10530" y="3922395"/>
            <a:ext cx="23812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33460" y="3922395"/>
            <a:ext cx="23812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16175" y="4618355"/>
            <a:ext cx="16192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510530" y="4618355"/>
            <a:ext cx="23812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33460" y="4618355"/>
            <a:ext cx="23812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0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696325" y="2472055"/>
            <a:ext cx="509270" cy="39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16835" y="3157220"/>
            <a:ext cx="529590" cy="413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15660" y="3157220"/>
            <a:ext cx="549910" cy="413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08465" y="3157220"/>
            <a:ext cx="346075" cy="413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466090"/>
            <a:ext cx="3590849" cy="7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2024-08-11T14:59:12Z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