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8"/>
          <a:stretch>
            <a:fillRect/>
          </a:stretch>
        </p:blipFill>
        <p:spPr>
          <a:xfrm>
            <a:off x="4135755" y="2769870"/>
            <a:ext cx="3920490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010" y="2781935"/>
            <a:ext cx="9774022" cy="2125066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4"/>
          <a:stretch>
            <a:fillRect/>
          </a:stretch>
        </p:blipFill>
        <p:spPr>
          <a:xfrm>
            <a:off x="360045" y="360045"/>
            <a:ext cx="11520170" cy="242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8660" y="3553460"/>
            <a:ext cx="9399905" cy="6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430" y="3753485"/>
            <a:ext cx="10394900" cy="26499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575" y="1305560"/>
            <a:ext cx="10356494" cy="1376172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1"/>
          <a:stretch>
            <a:fillRect/>
          </a:stretch>
        </p:blipFill>
        <p:spPr>
          <a:xfrm>
            <a:off x="360045" y="360045"/>
            <a:ext cx="11520170" cy="945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9170" y="1637665"/>
            <a:ext cx="3143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1210" y="1648460"/>
            <a:ext cx="33909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8805" y="1637665"/>
            <a:ext cx="3263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61070" y="1637665"/>
            <a:ext cx="3143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24060" y="1648460"/>
            <a:ext cx="33909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01655" y="1637665"/>
            <a:ext cx="3263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24025" y="2153920"/>
            <a:ext cx="3263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99715" y="2153920"/>
            <a:ext cx="3263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43020" y="2153920"/>
            <a:ext cx="3517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64430" y="2153920"/>
            <a:ext cx="3009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46090" y="2153920"/>
            <a:ext cx="2254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26400" y="2153920"/>
            <a:ext cx="3263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79865" y="2153920"/>
            <a:ext cx="35179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60635" y="2153920"/>
            <a:ext cx="31432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6"/>
          <a:stretch>
            <a:fillRect/>
          </a:stretch>
        </p:blipFill>
        <p:spPr>
          <a:xfrm>
            <a:off x="360045" y="2757805"/>
            <a:ext cx="11520170" cy="90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2140363" y="5910122"/>
            <a:ext cx="24753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025454" y="5910122"/>
            <a:ext cx="25705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881652" y="5910122"/>
            <a:ext cx="24753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81322" y="5910122"/>
            <a:ext cx="238016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728330" y="5910122"/>
            <a:ext cx="247537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708958" y="5910122"/>
            <a:ext cx="266578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430" y="2848610"/>
            <a:ext cx="10260482" cy="2067458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9"/>
          <a:stretch>
            <a:fillRect/>
          </a:stretch>
        </p:blipFill>
        <p:spPr>
          <a:xfrm>
            <a:off x="360045" y="360045"/>
            <a:ext cx="11520170" cy="233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3596005" y="2995930"/>
            <a:ext cx="638175" cy="123317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7424420" y="2930525"/>
            <a:ext cx="638175" cy="122237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10613752" y="3028286"/>
            <a:ext cx="637884" cy="1124492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 rot="3480000">
            <a:off x="8917940" y="2593975"/>
            <a:ext cx="690245" cy="201739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 rot="3900000">
            <a:off x="1914525" y="3208655"/>
            <a:ext cx="718820" cy="19939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9538335" y="3589020"/>
            <a:ext cx="692150" cy="117856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