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6"/>
          <a:stretch>
            <a:fillRect/>
          </a:stretch>
        </p:blipFill>
        <p:spPr>
          <a:xfrm>
            <a:off x="4124960" y="2763520"/>
            <a:ext cx="3942715" cy="1330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70" y="2231390"/>
            <a:ext cx="10510114" cy="2592324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88"/>
          <a:stretch>
            <a:fillRect/>
          </a:stretch>
        </p:blipFill>
        <p:spPr>
          <a:xfrm>
            <a:off x="360045" y="360045"/>
            <a:ext cx="11520170" cy="176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4426862"/>
            <a:ext cx="17137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73719" y="4426862"/>
            <a:ext cx="17137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30314" y="4417338"/>
            <a:ext cx="247537" cy="28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58611" y="4426862"/>
            <a:ext cx="17137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86446" y="4417338"/>
            <a:ext cx="257057" cy="28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95702" y="4417338"/>
            <a:ext cx="228496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80727" y="4417338"/>
            <a:ext cx="238016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09024" y="4426862"/>
            <a:ext cx="17137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43600" y="1651000"/>
            <a:ext cx="334010" cy="31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27885" y="2528570"/>
            <a:ext cx="24384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8640" y="2517775"/>
            <a:ext cx="32131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45905" y="2517775"/>
            <a:ext cx="30797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94350" y="3422015"/>
            <a:ext cx="30797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56985" y="3432810"/>
            <a:ext cx="23114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80250" y="3432810"/>
            <a:ext cx="23114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82685" y="3432810"/>
            <a:ext cx="24384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17380" y="3432810"/>
            <a:ext cx="23114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38740" y="3422015"/>
            <a:ext cx="32131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73435" y="3422015"/>
            <a:ext cx="30797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71100" y="3950335"/>
            <a:ext cx="165671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6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73035" y="1785620"/>
            <a:ext cx="321945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37810" y="2482850"/>
            <a:ext cx="202565" cy="34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98205" y="2481580"/>
            <a:ext cx="29845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43045" y="3169285"/>
            <a:ext cx="202565" cy="34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2045" y="3158490"/>
            <a:ext cx="321945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443865"/>
            <a:ext cx="11047781" cy="112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4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96958" y="2674244"/>
            <a:ext cx="266578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67140" y="2664721"/>
            <a:ext cx="247536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440690"/>
            <a:ext cx="3610051" cy="74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2024-08-11T11:55:36Z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