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30"/>
          <a:stretch>
            <a:fillRect/>
          </a:stretch>
        </p:blipFill>
        <p:spPr>
          <a:xfrm>
            <a:off x="3689985" y="2750820"/>
            <a:ext cx="4812030" cy="1355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440" y="2004695"/>
            <a:ext cx="10620000" cy="2004730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19"/>
          <a:stretch>
            <a:fillRect/>
          </a:stretch>
        </p:blipFill>
        <p:spPr>
          <a:xfrm>
            <a:off x="360045" y="360045"/>
            <a:ext cx="11520170" cy="1644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63272" y="2369287"/>
            <a:ext cx="437950" cy="361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766082" y="2407377"/>
            <a:ext cx="333223" cy="276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10876" y="3388214"/>
            <a:ext cx="342743" cy="276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18479" y="3340601"/>
            <a:ext cx="437950" cy="361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25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21435" y="2935605"/>
            <a:ext cx="3384550" cy="511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14845" y="2935605"/>
            <a:ext cx="3799205" cy="454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233917" y="3799970"/>
            <a:ext cx="2218315" cy="352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38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97421" y="3353889"/>
            <a:ext cx="238016" cy="266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54280" y="3353889"/>
            <a:ext cx="390347" cy="276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63471" y="3353889"/>
            <a:ext cx="238016" cy="266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81256" y="3353889"/>
            <a:ext cx="238016" cy="266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19074" y="3363423"/>
            <a:ext cx="399867" cy="266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937785" y="3353889"/>
            <a:ext cx="238016" cy="266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949619" y="4002247"/>
            <a:ext cx="1504264" cy="343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424000" y="4002247"/>
            <a:ext cx="1504264" cy="343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6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椭圆 3"/>
          <p:cNvSpPr/>
          <p:nvPr/>
        </p:nvSpPr>
        <p:spPr bwMode="white">
          <a:xfrm>
            <a:off x="1205416" y="2286490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/>
          <p:cNvSpPr/>
          <p:nvPr/>
        </p:nvSpPr>
        <p:spPr bwMode="white">
          <a:xfrm>
            <a:off x="4137153" y="2286894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/>
          <p:cNvSpPr/>
          <p:nvPr/>
        </p:nvSpPr>
        <p:spPr bwMode="white">
          <a:xfrm>
            <a:off x="7069517" y="2286894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/>
          <p:cNvSpPr/>
          <p:nvPr/>
        </p:nvSpPr>
        <p:spPr bwMode="white">
          <a:xfrm>
            <a:off x="10001881" y="2286894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6925" y="3127031"/>
            <a:ext cx="238016" cy="26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49289" y="3127031"/>
            <a:ext cx="238016" cy="26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33851" y="3127031"/>
            <a:ext cx="238016" cy="26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75735" y="3127031"/>
            <a:ext cx="238016" cy="26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670300" y="3642360"/>
            <a:ext cx="5846445" cy="720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360045"/>
            <a:ext cx="3706063" cy="825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2024-08-11T11:49:35Z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