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54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4" b="22206"/>
          <a:stretch>
            <a:fillRect/>
          </a:stretch>
        </p:blipFill>
        <p:spPr>
          <a:xfrm>
            <a:off x="3956685" y="2916555"/>
            <a:ext cx="4279265" cy="1025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0865" y="2515235"/>
            <a:ext cx="86400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54630" y="2515235"/>
            <a:ext cx="86400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69030" y="2515235"/>
            <a:ext cx="86400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92320" y="2515235"/>
            <a:ext cx="86400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61580" y="2513965"/>
            <a:ext cx="843915" cy="89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75345" y="2513965"/>
            <a:ext cx="843915" cy="90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89110" y="2513965"/>
            <a:ext cx="859155" cy="90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13035" y="2513965"/>
            <a:ext cx="859155" cy="90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30070" y="3752850"/>
            <a:ext cx="843915" cy="90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743835" y="3752850"/>
            <a:ext cx="843915" cy="90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67760" y="3752850"/>
            <a:ext cx="843915" cy="90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81525" y="3752850"/>
            <a:ext cx="843915" cy="90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61580" y="3742690"/>
            <a:ext cx="843915" cy="91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475345" y="3742690"/>
            <a:ext cx="843915" cy="91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389110" y="3742690"/>
            <a:ext cx="859155" cy="91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313035" y="3742690"/>
            <a:ext cx="843915" cy="91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610" y="1623695"/>
            <a:ext cx="10607040" cy="256794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0"/>
          <a:stretch>
            <a:fillRect/>
          </a:stretch>
        </p:blipFill>
        <p:spPr>
          <a:xfrm>
            <a:off x="360045" y="360045"/>
            <a:ext cx="11520170" cy="970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58235" y="3355975"/>
            <a:ext cx="1342390" cy="7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09685" y="3355975"/>
            <a:ext cx="1342390" cy="7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91435" y="3222625"/>
            <a:ext cx="890905" cy="90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09540" y="3222625"/>
            <a:ext cx="874395" cy="90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29655" y="3223895"/>
            <a:ext cx="165100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58450" y="3232150"/>
            <a:ext cx="890905" cy="89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28280" y="3232150"/>
            <a:ext cx="890905" cy="89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005" y="1604010"/>
            <a:ext cx="10523220" cy="163830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70"/>
          <a:stretch>
            <a:fillRect/>
          </a:stretch>
        </p:blipFill>
        <p:spPr>
          <a:xfrm>
            <a:off x="360045" y="360045"/>
            <a:ext cx="11520170" cy="1123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20670" y="2179955"/>
            <a:ext cx="376555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88135" y="2656205"/>
            <a:ext cx="1483995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29580" y="2656205"/>
            <a:ext cx="1647190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61625" y="2656205"/>
            <a:ext cx="527050" cy="48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29851" y="3746147"/>
            <a:ext cx="238016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10016" y="3746147"/>
            <a:ext cx="247537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" y="396240"/>
            <a:ext cx="3619500" cy="78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2024-08-11T11:46:38Z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