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9"/>
          <a:stretch>
            <a:fillRect/>
          </a:stretch>
        </p:blipFill>
        <p:spPr>
          <a:xfrm>
            <a:off x="335915" y="3341370"/>
            <a:ext cx="11520170" cy="1092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2324735"/>
            <a:ext cx="544830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" y="327660"/>
            <a:ext cx="11140440" cy="5890260"/>
          </a:xfrm>
          <a:prstGeom prst="rect">
            <a:avLst/>
          </a:prstGeom>
        </p:spPr>
      </p:pic>
      <p:sp useBgFill="1">
        <p:nvSpPr>
          <p:cNvPr id="24" name="矩形 23"/>
          <p:cNvSpPr/>
          <p:nvPr/>
        </p:nvSpPr>
        <p:spPr bwMode="white">
          <a:xfrm>
            <a:off x="1730975" y="3283066"/>
            <a:ext cx="1066314" cy="48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4625256" y="3311630"/>
            <a:ext cx="2170710" cy="41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7424330" y="3273544"/>
            <a:ext cx="3284628" cy="47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483438" y="4387546"/>
            <a:ext cx="3217983" cy="46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5424991" y="4416111"/>
            <a:ext cx="2170710" cy="466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8033652" y="4406589"/>
            <a:ext cx="2399207" cy="476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125" y="1254125"/>
            <a:ext cx="10424160" cy="269748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8"/>
          <a:stretch>
            <a:fillRect/>
          </a:stretch>
        </p:blipFill>
        <p:spPr>
          <a:xfrm>
            <a:off x="360045" y="360045"/>
            <a:ext cx="11520170" cy="894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7000" y="1463040"/>
            <a:ext cx="1941195" cy="661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3870" y="1441450"/>
            <a:ext cx="3427730" cy="673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88135" y="2513965"/>
            <a:ext cx="3610610" cy="57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33870" y="2456180"/>
            <a:ext cx="3427730" cy="1372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588135" y="3169285"/>
            <a:ext cx="1404620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12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4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19074" y="2209299"/>
            <a:ext cx="628363" cy="552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19074" y="3086287"/>
            <a:ext cx="628363" cy="56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19074" y="3839352"/>
            <a:ext cx="628363" cy="552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71272" y="4573352"/>
            <a:ext cx="618842" cy="56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71272" y="5288288"/>
            <a:ext cx="618842" cy="56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" y="349250"/>
            <a:ext cx="364236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2024-08-11T11:36:51Z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