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94"/>
          <a:stretch>
            <a:fillRect/>
          </a:stretch>
        </p:blipFill>
        <p:spPr>
          <a:xfrm>
            <a:off x="4396105" y="2858770"/>
            <a:ext cx="3399155" cy="113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630" y="306070"/>
            <a:ext cx="11414760" cy="416814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605915" y="3768725"/>
            <a:ext cx="344170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48280" y="3768725"/>
            <a:ext cx="353695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4495" y="3768725"/>
            <a:ext cx="344170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66385" y="3768725"/>
            <a:ext cx="344170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56425" y="3768725"/>
            <a:ext cx="353695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08340" y="3768725"/>
            <a:ext cx="344170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50730" y="3768725"/>
            <a:ext cx="344170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74045" y="3768725"/>
            <a:ext cx="353695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9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09553" y="1294621"/>
            <a:ext cx="618842" cy="5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56958" y="1933596"/>
            <a:ext cx="618842" cy="5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80859" y="2572572"/>
            <a:ext cx="618842" cy="5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85652" y="3211547"/>
            <a:ext cx="628363" cy="5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28264" y="3850523"/>
            <a:ext cx="618842" cy="5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47768" y="4489499"/>
            <a:ext cx="618842" cy="5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" y="1400810"/>
            <a:ext cx="5974080" cy="3208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86220" y="1501140"/>
            <a:ext cx="409575" cy="42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52100" y="1501140"/>
            <a:ext cx="390525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86220" y="2063115"/>
            <a:ext cx="400050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42575" y="2063115"/>
            <a:ext cx="409575" cy="42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86220" y="2625090"/>
            <a:ext cx="409575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52100" y="2625090"/>
            <a:ext cx="390525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9845"/>
            <a:ext cx="2583180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00694" y="2927304"/>
            <a:ext cx="409388" cy="353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14545" y="2927304"/>
            <a:ext cx="409388" cy="353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18876" y="2927304"/>
            <a:ext cx="418910" cy="353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32727" y="2927304"/>
            <a:ext cx="409388" cy="353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360045"/>
            <a:ext cx="389382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