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40" y="2609850"/>
            <a:ext cx="438912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385" y="360045"/>
            <a:ext cx="11088000" cy="5004258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692892" y="3266859"/>
            <a:ext cx="3056132" cy="905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90975" y="3295451"/>
            <a:ext cx="2951405" cy="857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6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1280198" y="1542843"/>
            <a:ext cx="428429" cy="362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01289" y="2325046"/>
            <a:ext cx="437950" cy="362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63525"/>
            <a:ext cx="11520000" cy="2919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2778125" y="4403725"/>
            <a:ext cx="609600" cy="69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63415" y="4375150"/>
            <a:ext cx="609600" cy="658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86345" y="4301490"/>
            <a:ext cx="875665" cy="74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57335" y="4301490"/>
            <a:ext cx="885190" cy="74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959610" y="5147945"/>
            <a:ext cx="609600" cy="669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530600" y="5147945"/>
            <a:ext cx="609600" cy="658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624445" y="5054600"/>
            <a:ext cx="885190" cy="7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204960" y="5054600"/>
            <a:ext cx="875665" cy="7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78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35636" y="3775087"/>
            <a:ext cx="361785" cy="333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925" y="2908300"/>
            <a:ext cx="4488180" cy="211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2024-08-11T11:25:51Z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