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8" r:id="rId5"/>
    <p:sldId id="277" r:id="rId6"/>
    <p:sldId id="275" r:id="rId7"/>
    <p:sldId id="273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1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0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5310" y="1408430"/>
            <a:ext cx="361950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0264" y="1408153"/>
            <a:ext cx="409388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23867" y="1408153"/>
            <a:ext cx="409388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16661" y="2189504"/>
            <a:ext cx="418909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14280" y="2189504"/>
            <a:ext cx="418909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07206" y="3733149"/>
            <a:ext cx="247537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10743" y="3733149"/>
            <a:ext cx="247537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14413" y="3733149"/>
            <a:ext cx="247537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6446" y="4504971"/>
            <a:ext cx="247537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10809" y="4504971"/>
            <a:ext cx="247537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14413" y="4504971"/>
            <a:ext cx="247537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517441" y="2189504"/>
            <a:ext cx="418909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57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2883843"/>
            <a:ext cx="1704198" cy="48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72066" y="2883843"/>
            <a:ext cx="2865719" cy="48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54082" y="4274337"/>
            <a:ext cx="1770842" cy="48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99834" y="4369577"/>
            <a:ext cx="247537" cy="285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63404" y="5055300"/>
            <a:ext cx="3018049" cy="4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99834" y="5150539"/>
            <a:ext cx="247537" cy="27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5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92892" y="3669519"/>
            <a:ext cx="418909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59338" y="3774431"/>
            <a:ext cx="276099" cy="4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87702" y="3669519"/>
            <a:ext cx="247537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20727" y="3669519"/>
            <a:ext cx="418909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67074" y="3669519"/>
            <a:ext cx="257057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66876" y="3679056"/>
            <a:ext cx="295140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95239" y="3669519"/>
            <a:ext cx="247537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28264" y="3669519"/>
            <a:ext cx="418909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0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5966" y="2737641"/>
            <a:ext cx="247537" cy="28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26247" y="2747189"/>
            <a:ext cx="295140" cy="23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54611" y="2737641"/>
            <a:ext cx="257057" cy="28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44892" y="2747189"/>
            <a:ext cx="295140" cy="23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82776" y="2737641"/>
            <a:ext cx="247537" cy="28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06280" y="2737641"/>
            <a:ext cx="418909" cy="28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57818" y="2737641"/>
            <a:ext cx="418909" cy="28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14743" y="2842677"/>
            <a:ext cx="285619" cy="4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43107" y="2737641"/>
            <a:ext cx="266578" cy="28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42909" y="2842677"/>
            <a:ext cx="276099" cy="4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71272" y="2737641"/>
            <a:ext cx="247537" cy="28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04297" y="2737641"/>
            <a:ext cx="418909" cy="28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66876" y="3274500"/>
            <a:ext cx="247537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57157" y="3284024"/>
            <a:ext cx="295140" cy="247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95041" y="3274500"/>
            <a:ext cx="247537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94710" y="3274500"/>
            <a:ext cx="257057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2066" y="4084083"/>
            <a:ext cx="428429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38512" y="4188853"/>
            <a:ext cx="285619" cy="38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66876" y="4084083"/>
            <a:ext cx="24753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66677" y="4188853"/>
            <a:ext cx="276098" cy="38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95041" y="4084083"/>
            <a:ext cx="24753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94710" y="4084083"/>
            <a:ext cx="25705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81851" y="1790404"/>
            <a:ext cx="247537" cy="276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72132" y="1799940"/>
            <a:ext cx="295140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00495" y="1790404"/>
            <a:ext cx="238016" cy="276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33520" y="1790404"/>
            <a:ext cx="418909" cy="276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45160"/>
            <a:ext cx="11520000" cy="3140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043834" y="5291844"/>
            <a:ext cx="2760991" cy="37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3115" y="5673725"/>
            <a:ext cx="3935730" cy="1127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72661" y="5921796"/>
            <a:ext cx="4703206" cy="37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2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06479" y="1950402"/>
            <a:ext cx="247537" cy="285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96760" y="2055159"/>
            <a:ext cx="276099" cy="4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25123" y="1950402"/>
            <a:ext cx="247537" cy="285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05884" y="1959926"/>
            <a:ext cx="304661" cy="23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43768" y="1950402"/>
            <a:ext cx="247537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76793" y="1950402"/>
            <a:ext cx="418909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4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58942" y="2163296"/>
            <a:ext cx="418909" cy="28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34883" r="30746"/>
          <a:stretch>
            <a:fillRect/>
          </a:stretch>
        </p:blipFill>
        <p:spPr>
          <a:xfrm>
            <a:off x="3241040" y="2185670"/>
            <a:ext cx="5976620" cy="2232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0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48510" y="3839845"/>
            <a:ext cx="935990" cy="953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609465" y="3839845"/>
            <a:ext cx="935990" cy="953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70420" y="3839845"/>
            <a:ext cx="935990" cy="953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31375" y="3839845"/>
            <a:ext cx="935990" cy="953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0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16396" y="636170"/>
            <a:ext cx="171371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15603" y="636170"/>
            <a:ext cx="257057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26247" y="1359927"/>
            <a:ext cx="409388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78115" y="1350404"/>
            <a:ext cx="418909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52958" y="2083685"/>
            <a:ext cx="409388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92495" y="2797919"/>
            <a:ext cx="418909" cy="28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67335"/>
            <a:ext cx="11520000" cy="2549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093090" y="4341694"/>
            <a:ext cx="266578" cy="29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11801" y="4341694"/>
            <a:ext cx="180892" cy="28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87636" y="4341694"/>
            <a:ext cx="276099" cy="28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757884" y="4341694"/>
            <a:ext cx="247536" cy="29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19471" y="4341694"/>
            <a:ext cx="266578" cy="28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33057" y="4341694"/>
            <a:ext cx="247537" cy="28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9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54347" y="2373345"/>
            <a:ext cx="238016" cy="27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0" y="2869520"/>
            <a:ext cx="11520000" cy="2059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91707" y="3136513"/>
            <a:ext cx="161851" cy="276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69260" y="3813532"/>
            <a:ext cx="247537" cy="28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47442" y="4490551"/>
            <a:ext cx="257057" cy="28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33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54413" y="1277366"/>
            <a:ext cx="247537" cy="28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3195"/>
            <a:ext cx="11520000" cy="3956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28396" y="2117312"/>
            <a:ext cx="247537" cy="28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28396" y="2899007"/>
            <a:ext cx="247537" cy="28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29454" y="4100149"/>
            <a:ext cx="247537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85586" y="4100149"/>
            <a:ext cx="247537" cy="28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19933" y="4929509"/>
            <a:ext cx="266578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42776" y="4929509"/>
            <a:ext cx="247537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1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10809" y="1541148"/>
            <a:ext cx="428429" cy="381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57818" y="3751040"/>
            <a:ext cx="437950" cy="371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36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01685" y="817422"/>
            <a:ext cx="428429" cy="371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81785" y="2466051"/>
            <a:ext cx="437950" cy="371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15537" y="4495865"/>
            <a:ext cx="428429" cy="371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7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78247" y="2211580"/>
            <a:ext cx="418909" cy="28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72595" y="2221124"/>
            <a:ext cx="247537" cy="276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24198" y="2211580"/>
            <a:ext cx="247536" cy="28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75603" y="2221124"/>
            <a:ext cx="361785" cy="276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78247" y="2860587"/>
            <a:ext cx="418909" cy="28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10743" y="2870131"/>
            <a:ext cx="361785" cy="276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14611" y="2860587"/>
            <a:ext cx="247537" cy="28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46975" y="2860587"/>
            <a:ext cx="247537" cy="28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78314" y="3509595"/>
            <a:ext cx="428429" cy="28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20330" y="3509595"/>
            <a:ext cx="409388" cy="28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52760" y="3509595"/>
            <a:ext cx="409388" cy="28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37454" y="3509595"/>
            <a:ext cx="266578" cy="28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2024-08-01T02:39:41Z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