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79" r:id="rId5"/>
    <p:sldId id="278" r:id="rId6"/>
    <p:sldId id="277" r:id="rId7"/>
    <p:sldId id="276" r:id="rId8"/>
    <p:sldId id="274" r:id="rId9"/>
    <p:sldId id="273" r:id="rId10"/>
    <p:sldId id="271" r:id="rId11"/>
    <p:sldId id="270" r:id="rId12"/>
    <p:sldId id="268" r:id="rId13"/>
    <p:sldId id="267" r:id="rId14"/>
    <p:sldId id="266" r:id="rId15"/>
    <p:sldId id="265" r:id="rId16"/>
    <p:sldId id="264" r:id="rId17"/>
    <p:sldId id="263" r:id="rId18"/>
    <p:sldId id="262" r:id="rId19"/>
    <p:sldId id="261" r:id="rId20"/>
    <p:sldId id="260" r:id="rId21"/>
    <p:sldId id="258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3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09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16661" y="1437777"/>
            <a:ext cx="418909" cy="286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20264" y="1437777"/>
            <a:ext cx="418909" cy="286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852535" y="1513840"/>
            <a:ext cx="352425" cy="192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26314" y="2200806"/>
            <a:ext cx="409388" cy="286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520198" y="2200806"/>
            <a:ext cx="409388" cy="286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823867" y="2200806"/>
            <a:ext cx="409388" cy="286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426314" y="2963835"/>
            <a:ext cx="418909" cy="286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520198" y="2963835"/>
            <a:ext cx="409388" cy="286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052560" y="3040380"/>
            <a:ext cx="352425" cy="131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3554050"/>
            <a:ext cx="11520000" cy="2297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/>
        </p:nvSpPr>
        <p:spPr bwMode="white">
          <a:xfrm>
            <a:off x="1002316" y="4564711"/>
            <a:ext cx="247537" cy="286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086679" y="4564711"/>
            <a:ext cx="247537" cy="286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933357" y="4564711"/>
            <a:ext cx="361785" cy="276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583076" y="5327475"/>
            <a:ext cx="257057" cy="276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4505919" y="5327475"/>
            <a:ext cx="247537" cy="286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180564" y="5327475"/>
            <a:ext cx="247537" cy="286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66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147570" y="2981275"/>
            <a:ext cx="399867" cy="257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653157" y="3581785"/>
            <a:ext cx="238015" cy="266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025454" y="4201360"/>
            <a:ext cx="390347" cy="257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176132" y="4897189"/>
            <a:ext cx="247537" cy="276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26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07272" y="2943574"/>
            <a:ext cx="247537" cy="286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196495" y="2943574"/>
            <a:ext cx="257057" cy="286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985719" y="2943574"/>
            <a:ext cx="247537" cy="286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06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07140" y="3612906"/>
            <a:ext cx="247537" cy="286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397421" y="3727378"/>
            <a:ext cx="285619" cy="38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025785" y="3612906"/>
            <a:ext cx="247537" cy="286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034975" y="3622445"/>
            <a:ext cx="247537" cy="276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481454" y="3612906"/>
            <a:ext cx="247537" cy="286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071735" y="3631985"/>
            <a:ext cx="295140" cy="238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709619" y="3612906"/>
            <a:ext cx="247537" cy="286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633123" y="3622445"/>
            <a:ext cx="418909" cy="276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77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378049" y="2173937"/>
            <a:ext cx="247537" cy="276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968330" y="2278954"/>
            <a:ext cx="285619" cy="38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96694" y="2173937"/>
            <a:ext cx="247537" cy="276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186975" y="2183484"/>
            <a:ext cx="295140" cy="238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824859" y="2173937"/>
            <a:ext cx="247537" cy="276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748363" y="2173937"/>
            <a:ext cx="418910" cy="276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35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129190" y="2688649"/>
            <a:ext cx="409388" cy="2863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786115" y="2793629"/>
            <a:ext cx="285619" cy="47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414479" y="2688649"/>
            <a:ext cx="257057" cy="2863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23669" y="2688649"/>
            <a:ext cx="238016" cy="2863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69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015933" y="2876729"/>
            <a:ext cx="257057" cy="285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606214" y="2895795"/>
            <a:ext cx="295140" cy="238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244099" y="2876729"/>
            <a:ext cx="247537" cy="285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177123" y="2876729"/>
            <a:ext cx="409388" cy="285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62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709950" y="1817453"/>
            <a:ext cx="257058" cy="285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309752" y="1826978"/>
            <a:ext cx="295140" cy="238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938115" y="1817453"/>
            <a:ext cx="238016" cy="276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71140" y="1817453"/>
            <a:ext cx="418909" cy="285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38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710942" y="3312783"/>
            <a:ext cx="247537" cy="276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75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425322" y="2140626"/>
            <a:ext cx="171371" cy="276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958148" y="2131103"/>
            <a:ext cx="247537" cy="285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9" t="35114" r="29219"/>
          <a:stretch>
            <a:fillRect/>
          </a:stretch>
        </p:blipFill>
        <p:spPr>
          <a:xfrm>
            <a:off x="3396615" y="2333625"/>
            <a:ext cx="5986780" cy="2336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84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40363" y="3724734"/>
            <a:ext cx="247537" cy="276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625256" y="3724734"/>
            <a:ext cx="428429" cy="276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186314" y="3724734"/>
            <a:ext cx="437950" cy="285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90181" y="3724734"/>
            <a:ext cx="409388" cy="285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10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997223" y="569878"/>
            <a:ext cx="161851" cy="276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10743" y="560338"/>
            <a:ext cx="247537" cy="286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957487" y="1189972"/>
            <a:ext cx="399867" cy="286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909223" y="1151813"/>
            <a:ext cx="790214" cy="372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006082" y="1810067"/>
            <a:ext cx="257057" cy="286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500826" y="1810067"/>
            <a:ext cx="361785" cy="276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769057" y="3212434"/>
            <a:ext cx="247537" cy="286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387900" y="3212434"/>
            <a:ext cx="418909" cy="286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777917" y="3212434"/>
            <a:ext cx="409388" cy="276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728991" y="3212434"/>
            <a:ext cx="409388" cy="286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185652" y="3212434"/>
            <a:ext cx="247537" cy="286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871140" y="3212434"/>
            <a:ext cx="257057" cy="286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98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815008" y="483922"/>
            <a:ext cx="4027239" cy="943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987702" y="1751749"/>
            <a:ext cx="418909" cy="285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902347" y="2333234"/>
            <a:ext cx="418909" cy="371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939768" y="2333234"/>
            <a:ext cx="1209123" cy="371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481785" y="2333234"/>
            <a:ext cx="1199603" cy="371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633454" y="2342766"/>
            <a:ext cx="799735" cy="362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415471" y="3095836"/>
            <a:ext cx="266578" cy="276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081256" y="3095836"/>
            <a:ext cx="409389" cy="276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911867" y="3829841"/>
            <a:ext cx="247537" cy="276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596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928264" y="627688"/>
            <a:ext cx="247537" cy="277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928264" y="1392512"/>
            <a:ext cx="247537" cy="286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956390"/>
            <a:ext cx="11520000" cy="3431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453884" y="2204206"/>
            <a:ext cx="418909" cy="285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71933" y="2204206"/>
            <a:ext cx="418909" cy="285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615404" y="2833278"/>
            <a:ext cx="342743" cy="276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309090" y="2833278"/>
            <a:ext cx="390347" cy="285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673190" y="4053296"/>
            <a:ext cx="2342082" cy="371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502148" y="4815808"/>
            <a:ext cx="247537" cy="285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092429" y="4825339"/>
            <a:ext cx="295140" cy="238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720793" y="4825339"/>
            <a:ext cx="247537" cy="2668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653818" y="4815808"/>
            <a:ext cx="418909" cy="285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214876" y="4815808"/>
            <a:ext cx="418909" cy="285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881322" y="4920653"/>
            <a:ext cx="285619" cy="47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509685" y="4815808"/>
            <a:ext cx="247537" cy="285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509355" y="4825339"/>
            <a:ext cx="247537" cy="2668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515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472264" y="1445515"/>
            <a:ext cx="428429" cy="371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033652" y="3816509"/>
            <a:ext cx="428429" cy="380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44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339636" y="1150920"/>
            <a:ext cx="428429" cy="371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872132" y="2408770"/>
            <a:ext cx="428429" cy="381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71195"/>
            <a:ext cx="11520000" cy="2756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252958" y="3733342"/>
            <a:ext cx="437950" cy="371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66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49752" y="2083768"/>
            <a:ext cx="266578" cy="285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091768" y="2093292"/>
            <a:ext cx="247537" cy="276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624264" y="2083768"/>
            <a:ext cx="247537" cy="285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775603" y="2083768"/>
            <a:ext cx="418909" cy="285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549752" y="2712325"/>
            <a:ext cx="257057" cy="285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091768" y="2712325"/>
            <a:ext cx="247537" cy="285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624264" y="2712325"/>
            <a:ext cx="247537" cy="285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966016" y="2712325"/>
            <a:ext cx="428429" cy="285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578314" y="3350405"/>
            <a:ext cx="418909" cy="285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120330" y="3350405"/>
            <a:ext cx="361785" cy="276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652826" y="3350405"/>
            <a:ext cx="418909" cy="276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966016" y="3350405"/>
            <a:ext cx="418909" cy="285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MjVmNjkzMWM1NDNjZjE3YzgyYzI1NzUxMWE2OWRiNmQ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2023-07-20T00:26:00Z</dcterms:created>
  <dcterms:modified xsi:type="dcterms:W3CDTF">2024-08-05T14:31:08Z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2052-12.1.0.17147</vt:lpwstr>
  </property>
</Properties>
</file>