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7" r:id="rId5"/>
    <p:sldId id="276" r:id="rId6"/>
    <p:sldId id="274" r:id="rId7"/>
    <p:sldId id="272" r:id="rId8"/>
    <p:sldId id="271" r:id="rId9"/>
    <p:sldId id="270" r:id="rId10"/>
    <p:sldId id="268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8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3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04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491305" y="2619769"/>
            <a:ext cx="399867" cy="257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242776" y="2619769"/>
            <a:ext cx="342743" cy="257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49355" y="3840236"/>
            <a:ext cx="390347" cy="257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66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49950" y="4135236"/>
            <a:ext cx="247537" cy="286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540231" y="4144770"/>
            <a:ext cx="295140" cy="238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78115" y="4144770"/>
            <a:ext cx="247537" cy="276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01619" y="4135236"/>
            <a:ext cx="428429" cy="286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57619" y="4135236"/>
            <a:ext cx="247537" cy="286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47900" y="4144770"/>
            <a:ext cx="295140" cy="238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776264" y="4135236"/>
            <a:ext cx="257057" cy="286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709289" y="4144770"/>
            <a:ext cx="361785" cy="276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1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69190" y="3289355"/>
            <a:ext cx="247537" cy="276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959471" y="3289355"/>
            <a:ext cx="295140" cy="238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597355" y="3289355"/>
            <a:ext cx="247537" cy="276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30380" y="3279813"/>
            <a:ext cx="409388" cy="286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76859" y="3279813"/>
            <a:ext cx="257057" cy="286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576661" y="3384774"/>
            <a:ext cx="276098" cy="47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205024" y="3279813"/>
            <a:ext cx="247537" cy="286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204694" y="3279813"/>
            <a:ext cx="247537" cy="286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25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300561" y="2945454"/>
            <a:ext cx="266579" cy="276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890842" y="2954994"/>
            <a:ext cx="304662" cy="238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519206" y="2945454"/>
            <a:ext cx="247537" cy="276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61752" y="2945454"/>
            <a:ext cx="361785" cy="276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89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081586" y="2235929"/>
            <a:ext cx="247537" cy="276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662347" y="2235929"/>
            <a:ext cx="295140" cy="238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00231" y="2226406"/>
            <a:ext cx="247537" cy="285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33256" y="2226406"/>
            <a:ext cx="418909" cy="285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72066" y="3949976"/>
            <a:ext cx="257057" cy="285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662347" y="3959498"/>
            <a:ext cx="295140" cy="238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00231" y="3949976"/>
            <a:ext cx="247537" cy="285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233256" y="3949976"/>
            <a:ext cx="418909" cy="276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20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129190" y="2246482"/>
            <a:ext cx="247536" cy="285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719471" y="2256009"/>
            <a:ext cx="295140" cy="238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47834" y="2246482"/>
            <a:ext cx="257057" cy="285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80859" y="2246482"/>
            <a:ext cx="409388" cy="276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29190" y="3970993"/>
            <a:ext cx="238015" cy="276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719471" y="3980521"/>
            <a:ext cx="295140" cy="238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57355" y="3961465"/>
            <a:ext cx="247537" cy="285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280859" y="3961465"/>
            <a:ext cx="418909" cy="285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61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758876" y="4807449"/>
            <a:ext cx="247537" cy="276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49157" y="4816972"/>
            <a:ext cx="295140" cy="238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77520" y="4807449"/>
            <a:ext cx="266578" cy="276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67801" y="4816972"/>
            <a:ext cx="295140" cy="238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15206" y="4807449"/>
            <a:ext cx="238016" cy="285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38710" y="4807449"/>
            <a:ext cx="361785" cy="276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8" t="34256" r="22296"/>
          <a:stretch>
            <a:fillRect/>
          </a:stretch>
        </p:blipFill>
        <p:spPr>
          <a:xfrm>
            <a:off x="2898775" y="2499995"/>
            <a:ext cx="7291705" cy="2155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26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33500" y="1263015"/>
            <a:ext cx="3781425" cy="1640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58016" y="1417705"/>
            <a:ext cx="5007867" cy="1486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177785" y="3190077"/>
            <a:ext cx="437950" cy="295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52099" y="3190077"/>
            <a:ext cx="428429" cy="295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11338" y="4000032"/>
            <a:ext cx="257057" cy="295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576330" y="4000032"/>
            <a:ext cx="247537" cy="285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04694" y="4000032"/>
            <a:ext cx="247537" cy="285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147900" y="4800458"/>
            <a:ext cx="428429" cy="295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92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06942" y="1284292"/>
            <a:ext cx="247537" cy="276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997223" y="1293821"/>
            <a:ext cx="295140" cy="238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25586" y="1274763"/>
            <a:ext cx="257057" cy="285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58611" y="1284292"/>
            <a:ext cx="428429" cy="276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95834" y="1274763"/>
            <a:ext cx="247536" cy="285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786115" y="1293821"/>
            <a:ext cx="295140" cy="238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14479" y="1284292"/>
            <a:ext cx="247536" cy="276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347504" y="1284292"/>
            <a:ext cx="418909" cy="276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833057" y="1979894"/>
            <a:ext cx="418909" cy="285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826181" y="3475914"/>
            <a:ext cx="409388" cy="285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329785" y="3475914"/>
            <a:ext cx="409388" cy="295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823867" y="3475914"/>
            <a:ext cx="418909" cy="295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826181" y="4276332"/>
            <a:ext cx="418909" cy="285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329785" y="4276332"/>
            <a:ext cx="399867" cy="285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862060" y="4276090"/>
            <a:ext cx="352425" cy="180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752930"/>
            <a:ext cx="11520000" cy="1239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矩形 18"/>
          <p:cNvSpPr/>
          <p:nvPr/>
        </p:nvSpPr>
        <p:spPr bwMode="white">
          <a:xfrm>
            <a:off x="4015933" y="4962662"/>
            <a:ext cx="418909" cy="285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8290710" y="4962662"/>
            <a:ext cx="257057" cy="285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226380" y="5572791"/>
            <a:ext cx="418909" cy="285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3473256" y="5572791"/>
            <a:ext cx="161851" cy="276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78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348165" y="1420704"/>
            <a:ext cx="428429" cy="372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70" y="2538685"/>
            <a:ext cx="11520000" cy="2478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205911" y="2757950"/>
            <a:ext cx="437950" cy="371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5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749355" y="588574"/>
            <a:ext cx="437950" cy="371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758214" y="2217167"/>
            <a:ext cx="428429" cy="380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33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643305" y="569792"/>
            <a:ext cx="428429" cy="371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1"/>
          <a:stretch>
            <a:fillRect/>
          </a:stretch>
        </p:blipFill>
        <p:spPr>
          <a:xfrm>
            <a:off x="360045" y="1511935"/>
            <a:ext cx="11520170" cy="2764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73454" y="2902916"/>
            <a:ext cx="447471" cy="286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06016" y="2902916"/>
            <a:ext cx="390347" cy="286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38578" y="2902916"/>
            <a:ext cx="437950" cy="295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85256" y="2902916"/>
            <a:ext cx="447471" cy="286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73454" y="3713680"/>
            <a:ext cx="437950" cy="295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206016" y="3713680"/>
            <a:ext cx="390347" cy="286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38578" y="3713680"/>
            <a:ext cx="437950" cy="295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385256" y="3704142"/>
            <a:ext cx="428429" cy="295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05" y="4276680"/>
            <a:ext cx="11520000" cy="2558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/>
        </p:nvSpPr>
        <p:spPr bwMode="white">
          <a:xfrm>
            <a:off x="2863145" y="4515303"/>
            <a:ext cx="447471" cy="295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195707" y="4515303"/>
            <a:ext cx="437950" cy="295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537790" y="4515303"/>
            <a:ext cx="428429" cy="295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374947" y="4515303"/>
            <a:ext cx="437950" cy="295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863145" y="5326621"/>
            <a:ext cx="447471" cy="295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195707" y="5336166"/>
            <a:ext cx="399867" cy="276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537790" y="5326621"/>
            <a:ext cx="437950" cy="295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565130" y="5326380"/>
            <a:ext cx="407035" cy="295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99"/>
          <a:stretch>
            <a:fillRect/>
          </a:stretch>
        </p:blipFill>
        <p:spPr>
          <a:xfrm>
            <a:off x="360045" y="0"/>
            <a:ext cx="11520170" cy="1009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1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7" b="62475"/>
          <a:stretch>
            <a:fillRect/>
          </a:stretch>
        </p:blipFill>
        <p:spPr>
          <a:xfrm>
            <a:off x="335915" y="886460"/>
            <a:ext cx="11520170" cy="690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07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88231" y="1735040"/>
            <a:ext cx="295140" cy="238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06016" y="1735040"/>
            <a:ext cx="295140" cy="238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223735" y="1830529"/>
            <a:ext cx="285619" cy="47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88231" y="2823614"/>
            <a:ext cx="285619" cy="47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06016" y="2728126"/>
            <a:ext cx="295140" cy="238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23801" y="2728126"/>
            <a:ext cx="295140" cy="238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67995"/>
            <a:ext cx="11520000" cy="2416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1607206" y="4409270"/>
            <a:ext cx="257057" cy="28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844231" y="4409270"/>
            <a:ext cx="247537" cy="28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242776" y="4409270"/>
            <a:ext cx="257057" cy="28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26446" y="5202169"/>
            <a:ext cx="247537" cy="28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424991" y="5202169"/>
            <a:ext cx="247537" cy="28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662016" y="5202169"/>
            <a:ext cx="247537" cy="28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2024-08-01T02:20:57Z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