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6" r:id="rId5"/>
    <p:sldId id="275" r:id="rId6"/>
    <p:sldId id="273" r:id="rId7"/>
    <p:sldId id="271" r:id="rId8"/>
    <p:sldId id="269" r:id="rId9"/>
    <p:sldId id="268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6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81586" y="1598314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37785" y="1598314"/>
            <a:ext cx="25705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72066" y="2503237"/>
            <a:ext cx="266578" cy="2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14016" y="2503237"/>
            <a:ext cx="247537" cy="2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12066" y="4808407"/>
            <a:ext cx="25705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30181" y="4808407"/>
            <a:ext cx="266578" cy="2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91239" y="4808407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42776" y="4808407"/>
            <a:ext cx="25705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498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1757" y="2941132"/>
            <a:ext cx="7719205" cy="146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2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8991" y="4547167"/>
            <a:ext cx="371305" cy="35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15471" y="3719181"/>
            <a:ext cx="371305" cy="362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13818" y="1504955"/>
            <a:ext cx="647404" cy="591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52033" y="2497249"/>
            <a:ext cx="752132" cy="877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13950" y="3766241"/>
            <a:ext cx="837818" cy="791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11140" y="4362380"/>
            <a:ext cx="247537" cy="285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24000" y="4371909"/>
            <a:ext cx="247537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6" t="32231" r="28679"/>
          <a:stretch>
            <a:fillRect/>
          </a:stretch>
        </p:blipFill>
        <p:spPr>
          <a:xfrm>
            <a:off x="2774950" y="2366010"/>
            <a:ext cx="6504940" cy="2345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6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960" y="2319655"/>
            <a:ext cx="9701530" cy="56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6235" y="3545205"/>
            <a:ext cx="9489440" cy="533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7110" y="3545205"/>
            <a:ext cx="3865245" cy="68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961380" y="3618230"/>
            <a:ext cx="2145665" cy="68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68080" y="3504565"/>
            <a:ext cx="1130300" cy="68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36970" y="2247265"/>
            <a:ext cx="4869815" cy="6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35375" y="2123440"/>
            <a:ext cx="1544955" cy="33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40380" y="2247265"/>
            <a:ext cx="1120140" cy="20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25190" y="3074596"/>
            <a:ext cx="371305" cy="35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23471" y="3074596"/>
            <a:ext cx="371305" cy="35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1"/>
          <a:stretch>
            <a:fillRect/>
          </a:stretch>
        </p:blipFill>
        <p:spPr>
          <a:xfrm>
            <a:off x="1012825" y="3617595"/>
            <a:ext cx="10285095" cy="244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17176" y="5602787"/>
            <a:ext cx="371305" cy="362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97209" y="5602787"/>
            <a:ext cx="371305" cy="362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44429" y="2661773"/>
            <a:ext cx="371305" cy="362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42710" y="2661773"/>
            <a:ext cx="371305" cy="362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62255"/>
            <a:ext cx="11520000" cy="3074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64396" y="5682600"/>
            <a:ext cx="380826" cy="362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86380" y="5682600"/>
            <a:ext cx="371305" cy="362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4876" y="2877905"/>
            <a:ext cx="380826" cy="36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34909" y="2877905"/>
            <a:ext cx="380826" cy="36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42710" y="2877905"/>
            <a:ext cx="371305" cy="36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360"/>
            <a:ext cx="11520000" cy="3506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615074" y="6174962"/>
            <a:ext cx="380826" cy="362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423545"/>
            <a:ext cx="11226165" cy="4739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21520" y="2402480"/>
            <a:ext cx="828297" cy="35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39834" y="2392936"/>
            <a:ext cx="1647074" cy="362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7471" y="2392936"/>
            <a:ext cx="1237685" cy="362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95173" y="2392936"/>
            <a:ext cx="1237685" cy="362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73050"/>
            <a:ext cx="11520000" cy="199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397090" y="3555426"/>
            <a:ext cx="247537" cy="277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77917" y="4511367"/>
            <a:ext cx="257057" cy="277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2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10743" y="3106911"/>
            <a:ext cx="247537" cy="28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04760" y="3106911"/>
            <a:ext cx="266578" cy="27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58942" y="4060700"/>
            <a:ext cx="238016" cy="27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81851" y="4060700"/>
            <a:ext cx="247537" cy="28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2024-08-01T02:06:36Z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