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1825" y="1905000"/>
            <a:ext cx="58483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3361055"/>
            <a:ext cx="56292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3"/>
          <a:stretch>
            <a:fillRect/>
          </a:stretch>
        </p:blipFill>
        <p:spPr>
          <a:xfrm>
            <a:off x="360045" y="1102360"/>
            <a:ext cx="11520170" cy="2752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78049" y="2197661"/>
            <a:ext cx="418909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05685" y="2197661"/>
            <a:ext cx="418909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11074" y="2807041"/>
            <a:ext cx="409388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43107" y="2807041"/>
            <a:ext cx="390347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40099" y="3425943"/>
            <a:ext cx="161851" cy="25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01289" y="3425943"/>
            <a:ext cx="24753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64795"/>
            <a:ext cx="4109085" cy="81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4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25851" y="1514449"/>
            <a:ext cx="238016" cy="26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67471" y="1514449"/>
            <a:ext cx="418910" cy="26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20595" y="2125066"/>
            <a:ext cx="238016" cy="26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95504" y="2125066"/>
            <a:ext cx="342742" cy="26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02280" y="2735684"/>
            <a:ext cx="238016" cy="26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4876" y="3956920"/>
            <a:ext cx="5721917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34247" y="2088270"/>
            <a:ext cx="238016" cy="26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86446" y="2097819"/>
            <a:ext cx="285619" cy="229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76727" y="2088270"/>
            <a:ext cx="247537" cy="26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52628" y="2088270"/>
            <a:ext cx="399867" cy="26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1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29652" y="1950559"/>
            <a:ext cx="399867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48495" y="2045802"/>
            <a:ext cx="276099" cy="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48297" y="1950559"/>
            <a:ext cx="228495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14677" y="1950559"/>
            <a:ext cx="390347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9"/>
          <a:stretch>
            <a:fillRect/>
          </a:stretch>
        </p:blipFill>
        <p:spPr>
          <a:xfrm>
            <a:off x="360045" y="1175385"/>
            <a:ext cx="11520170" cy="1374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25388" y="2118985"/>
            <a:ext cx="247537" cy="26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77586" y="2128544"/>
            <a:ext cx="285619" cy="21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77388" y="2118985"/>
            <a:ext cx="238016" cy="26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43768" y="2118985"/>
            <a:ext cx="399867" cy="26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328930"/>
            <a:ext cx="409194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