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9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1825" y="1905000"/>
            <a:ext cx="5848350" cy="9144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75" y="3661410"/>
            <a:ext cx="619125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150" y="203200"/>
            <a:ext cx="12077700" cy="5705475"/>
          </a:xfrm>
          <a:prstGeom prst="rect">
            <a:avLst/>
          </a:prstGeom>
        </p:spPr>
      </p:pic>
      <p:sp useBgFill="1">
        <p:nvSpPr>
          <p:cNvPr id="4" name="矩形 3"/>
          <p:cNvSpPr/>
          <p:nvPr/>
        </p:nvSpPr>
        <p:spPr bwMode="white">
          <a:xfrm>
            <a:off x="1010285" y="3103880"/>
            <a:ext cx="10601960" cy="7721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438275" y="4532630"/>
            <a:ext cx="10380980" cy="8172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281545" y="2969260"/>
            <a:ext cx="934720" cy="1854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320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8738181" y="1382356"/>
            <a:ext cx="257058" cy="267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100628" y="1946085"/>
            <a:ext cx="238016" cy="267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90115" y="1946085"/>
            <a:ext cx="238016" cy="267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8566809" y="2500260"/>
            <a:ext cx="247537" cy="2675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759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/>
        </p:nvSpPr>
        <p:spPr bwMode="white">
          <a:xfrm>
            <a:off x="6100958" y="4049707"/>
            <a:ext cx="361785" cy="3336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061884" y="4059241"/>
            <a:ext cx="380826" cy="3146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06"/>
          <a:stretch>
            <a:fillRect/>
          </a:stretch>
        </p:blipFill>
        <p:spPr>
          <a:xfrm>
            <a:off x="360045" y="1102360"/>
            <a:ext cx="11520170" cy="2913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196826" y="3652816"/>
            <a:ext cx="161851" cy="2576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938115" y="3652816"/>
            <a:ext cx="238016" cy="2672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35" y="204470"/>
            <a:ext cx="4091940" cy="897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ODE0ODIzMGIxZWRmMGUzOGQwNTVjMDI3NmZmZmZiZDc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RYBMiss程程</cp:lastModifiedBy>
  <cp:revision>4</cp:revision>
  <dcterms:created xsi:type="dcterms:W3CDTF">2023-07-20T00:26:00Z</dcterms:created>
  <dcterms:modified xsi:type="dcterms:W3CDTF">2024-08-01T09:38:24Z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