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63" r:id="rId6"/>
    <p:sldId id="262" r:id="rId7"/>
    <p:sldId id="261" r:id="rId8"/>
    <p:sldId id="260" r:id="rId9"/>
    <p:sldId id="258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3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1825" y="1905000"/>
            <a:ext cx="5848350" cy="9144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300" y="3848100"/>
            <a:ext cx="5867400" cy="838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28"/>
          <a:stretch>
            <a:fillRect/>
          </a:stretch>
        </p:blipFill>
        <p:spPr>
          <a:xfrm>
            <a:off x="5386070" y="360045"/>
            <a:ext cx="6494145" cy="32423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015272" y="2315008"/>
            <a:ext cx="238016" cy="2765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948297" y="2315008"/>
            <a:ext cx="247537" cy="2765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890842" y="2315008"/>
            <a:ext cx="238016" cy="2765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823867" y="2315008"/>
            <a:ext cx="238016" cy="2765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766413" y="2315008"/>
            <a:ext cx="238016" cy="2765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699438" y="2315008"/>
            <a:ext cx="238015" cy="2765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015272" y="3077938"/>
            <a:ext cx="238016" cy="2670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957818" y="3077938"/>
            <a:ext cx="238016" cy="2670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890842" y="3077938"/>
            <a:ext cx="238016" cy="2670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8823867" y="3077938"/>
            <a:ext cx="238016" cy="2670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9756892" y="3077938"/>
            <a:ext cx="247537" cy="2670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0699438" y="3077938"/>
            <a:ext cx="238015" cy="2670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150" y="213995"/>
            <a:ext cx="5275580" cy="3533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778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807140" y="3247126"/>
            <a:ext cx="399867" cy="2667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425983" y="3342411"/>
            <a:ext cx="276099" cy="476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025785" y="3247126"/>
            <a:ext cx="238016" cy="2667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892165" y="3247126"/>
            <a:ext cx="399867" cy="2667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614743" y="3247126"/>
            <a:ext cx="238016" cy="2667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166942" y="3256655"/>
            <a:ext cx="285619" cy="2191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757223" y="3247126"/>
            <a:ext cx="257057" cy="2572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633123" y="3247126"/>
            <a:ext cx="390347" cy="2572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852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740165" y="2734297"/>
            <a:ext cx="257057" cy="2574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292363" y="2743833"/>
            <a:ext cx="285619" cy="2193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825520" y="2734297"/>
            <a:ext cx="399867" cy="2669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768066" y="2734297"/>
            <a:ext cx="399867" cy="2574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214876" y="2638944"/>
            <a:ext cx="247537" cy="2574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749685" y="3487589"/>
            <a:ext cx="238016" cy="2765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292363" y="3506659"/>
            <a:ext cx="285619" cy="2193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3892165" y="3487589"/>
            <a:ext cx="238016" cy="2765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4768066" y="3487589"/>
            <a:ext cx="399867" cy="2669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7214876" y="3401771"/>
            <a:ext cx="238016" cy="2669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7767074" y="3497124"/>
            <a:ext cx="276099" cy="476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8357355" y="3401771"/>
            <a:ext cx="257057" cy="2669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9299900" y="3401771"/>
            <a:ext cx="238015" cy="2669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2755" y="556260"/>
            <a:ext cx="10249535" cy="2684145"/>
          </a:xfrm>
          <a:prstGeom prst="rect">
            <a:avLst/>
          </a:prstGeom>
        </p:spPr>
      </p:pic>
      <p:sp useBgFill="1">
        <p:nvSpPr>
          <p:cNvPr id="4" name="矩形 3"/>
          <p:cNvSpPr/>
          <p:nvPr/>
        </p:nvSpPr>
        <p:spPr bwMode="white">
          <a:xfrm>
            <a:off x="7260590" y="2141220"/>
            <a:ext cx="365125" cy="4019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905750" y="2198370"/>
            <a:ext cx="356870" cy="3295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326120" y="2141220"/>
            <a:ext cx="504190" cy="3867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359900" y="2141220"/>
            <a:ext cx="474345" cy="4013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49"/>
          <a:stretch>
            <a:fillRect/>
          </a:stretch>
        </p:blipFill>
        <p:spPr>
          <a:xfrm>
            <a:off x="360045" y="1185545"/>
            <a:ext cx="11520170" cy="15989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700429" y="2355053"/>
            <a:ext cx="238016" cy="2577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366214" y="2355053"/>
            <a:ext cx="238015" cy="2672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435" y="328930"/>
            <a:ext cx="4091940" cy="8978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MjVmNjkzMWM1NDNjZjE3YzgyYzI1NzUxMWE2OWRiNmQ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RYBMiss程程</cp:lastModifiedBy>
  <cp:revision>5</cp:revision>
  <dcterms:created xsi:type="dcterms:W3CDTF">2023-07-20T00:26:00Z</dcterms:created>
  <dcterms:modified xsi:type="dcterms:W3CDTF">2024-08-05T14:31:06Z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2052-12.1.0.17147</vt:lpwstr>
  </property>
</Properties>
</file>