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9" r:id="rId5"/>
    <p:sldId id="263" r:id="rId6"/>
    <p:sldId id="262" r:id="rId7"/>
    <p:sldId id="261" r:id="rId8"/>
    <p:sldId id="260" r:id="rId9"/>
    <p:sldId id="258" r:id="rId10"/>
  </p:sldIdLst>
  <p:sldSz cx="12192000" cy="6858000"/>
  <p:notesSz cx="6858000" cy="9144000"/>
  <p:custDataLst>
    <p:tags r:id="rId1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19" d="100"/>
          <a:sy n="119" d="100"/>
        </p:scale>
        <p:origin x="258" y="108"/>
      </p:cViewPr>
      <p:guideLst>
        <p:guide orient="horz" pos="2160"/>
        <p:guide pos="384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4" Type="http://schemas.openxmlformats.org/officeDocument/2006/relationships/tags" Target="tags/tag3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71825" y="1905000"/>
            <a:ext cx="5848350" cy="9144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5175" y="3762375"/>
            <a:ext cx="5581650" cy="86677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133"/>
          <a:stretch>
            <a:fillRect/>
          </a:stretch>
        </p:blipFill>
        <p:spPr>
          <a:xfrm>
            <a:off x="360045" y="1133475"/>
            <a:ext cx="11520170" cy="272097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940429" y="2207183"/>
            <a:ext cx="390347" cy="25708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4863272" y="2207183"/>
            <a:ext cx="390347" cy="25708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7605223" y="2207183"/>
            <a:ext cx="390347" cy="26660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0156760" y="2207183"/>
            <a:ext cx="399867" cy="26660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940429" y="2807041"/>
            <a:ext cx="390347" cy="26660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4682380" y="2807041"/>
            <a:ext cx="342743" cy="26660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7605223" y="2807041"/>
            <a:ext cx="390347" cy="26660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10337652" y="2807041"/>
            <a:ext cx="399867" cy="26660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2492628" y="3416421"/>
            <a:ext cx="390347" cy="26660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5405950" y="3416421"/>
            <a:ext cx="399867" cy="26660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7967008" y="3416421"/>
            <a:ext cx="390347" cy="26660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/>
        </p:nvSpPr>
        <p:spPr bwMode="white">
          <a:xfrm>
            <a:off x="10889851" y="3416421"/>
            <a:ext cx="390347" cy="26660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45" y="264795"/>
            <a:ext cx="4109085" cy="8172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90333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5586842" y="1447970"/>
            <a:ext cx="399867" cy="25767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7576661" y="1409796"/>
            <a:ext cx="771173" cy="3435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9147570" y="2039674"/>
            <a:ext cx="399867" cy="2672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3292363" y="2650465"/>
            <a:ext cx="228495" cy="2672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9261818" y="3261255"/>
            <a:ext cx="238015" cy="25767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2092760" y="3862503"/>
            <a:ext cx="247537" cy="25767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50722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940429" y="1608844"/>
            <a:ext cx="390347" cy="2764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9233256" y="1618377"/>
            <a:ext cx="390347" cy="26692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2121322" y="2381030"/>
            <a:ext cx="399867" cy="26692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5586842" y="2381030"/>
            <a:ext cx="390347" cy="26692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9233256" y="2381030"/>
            <a:ext cx="380826" cy="26692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" name="矩形 1"/>
          <p:cNvSpPr/>
          <p:nvPr/>
        </p:nvSpPr>
        <p:spPr bwMode="white">
          <a:xfrm>
            <a:off x="5587086" y="1618377"/>
            <a:ext cx="390347" cy="26692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2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53200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559603" y="1602115"/>
            <a:ext cx="238016" cy="26753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4653818" y="1602115"/>
            <a:ext cx="238016" cy="26753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9033322" y="1602115"/>
            <a:ext cx="238016" cy="25797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559603" y="2376048"/>
            <a:ext cx="228495" cy="25797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4653818" y="2366493"/>
            <a:ext cx="247537" cy="26753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10128198" y="2376048"/>
            <a:ext cx="228495" cy="25797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978"/>
          <a:stretch>
            <a:fillRect/>
          </a:stretch>
        </p:blipFill>
        <p:spPr>
          <a:xfrm>
            <a:off x="360045" y="1185545"/>
            <a:ext cx="11520170" cy="167767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2102280" y="2414062"/>
            <a:ext cx="247537" cy="2675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3044826" y="2414062"/>
            <a:ext cx="238016" cy="2675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3977851" y="2414062"/>
            <a:ext cx="247537" cy="2675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4920396" y="2414062"/>
            <a:ext cx="238016" cy="2675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5853421" y="2414062"/>
            <a:ext cx="257057" cy="2675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6795966" y="2414062"/>
            <a:ext cx="228495" cy="2675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7738512" y="2414062"/>
            <a:ext cx="238016" cy="2675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8671537" y="2414062"/>
            <a:ext cx="238016" cy="2675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435" y="328930"/>
            <a:ext cx="4091940" cy="8978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COMMONDATA" val="eyJoZGlkIjoiM2VjNDQ0NWZiZTVmYTE2MzFlMjYzYTVlOGE4MGMyNmMifQ=="/>
  <p:tag name="commondata" val="eyJoZGlkIjoiODE0ODIzMGIxZWRmMGUzOGQwNTVjMDI3NmZmZmZiZDcifQ==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5" baseType="lpstr">
      <vt:lpstr>Arial</vt:lpstr>
      <vt:lpstr>宋体</vt:lpstr>
      <vt:lpstr>Wingdings</vt:lpstr>
      <vt:lpstr>微软雅黑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RYBMiss程程</cp:lastModifiedBy>
  <cp:revision>4</cp:revision>
  <dcterms:created xsi:type="dcterms:W3CDTF">2023-07-20T00:26:00Z</dcterms:created>
  <dcterms:modified xsi:type="dcterms:W3CDTF">2024-08-01T09:33:56Z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2052-12.1.0.16929</vt:lpwstr>
  </property>
</Properties>
</file>