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2071370"/>
            <a:ext cx="84391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601085"/>
            <a:ext cx="106489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362585"/>
            <a:ext cx="11520000" cy="4697409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2197735" y="3050540"/>
            <a:ext cx="9296400" cy="1251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9603" y="1620712"/>
            <a:ext cx="238016" cy="267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34578" y="1620712"/>
            <a:ext cx="228495" cy="25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09553" y="1620712"/>
            <a:ext cx="247537" cy="267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59603" y="2403882"/>
            <a:ext cx="238016" cy="25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82380" y="2403882"/>
            <a:ext cx="238016" cy="25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09553" y="2403882"/>
            <a:ext cx="238016" cy="25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035305" y="2784702"/>
            <a:ext cx="399867" cy="26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25057" y="2784702"/>
            <a:ext cx="342743" cy="25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14809" y="2784702"/>
            <a:ext cx="399867" cy="25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14082" y="2784702"/>
            <a:ext cx="399867" cy="25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1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538247" y="607574"/>
            <a:ext cx="238016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34115" y="1216990"/>
            <a:ext cx="238016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00628" y="1912104"/>
            <a:ext cx="238016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52826" y="1921626"/>
            <a:ext cx="285619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43107" y="1912104"/>
            <a:ext cx="238016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19008" y="1912104"/>
            <a:ext cx="342742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4"/>
          <a:stretch>
            <a:fillRect/>
          </a:stretch>
        </p:blipFill>
        <p:spPr>
          <a:xfrm>
            <a:off x="360045" y="1133475"/>
            <a:ext cx="11520170" cy="262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25983" y="3083338"/>
            <a:ext cx="409388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96165" y="3083338"/>
            <a:ext cx="399866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66347" y="3083338"/>
            <a:ext cx="390346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328930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