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4" r:id="rId6"/>
    <p:sldId id="263" r:id="rId7"/>
    <p:sldId id="262" r:id="rId8"/>
    <p:sldId id="261" r:id="rId9"/>
    <p:sldId id="260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95" y="3346450"/>
            <a:ext cx="63531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436206"/>
            <a:ext cx="39034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30181" y="1436206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19933" y="1445730"/>
            <a:ext cx="399867" cy="25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9206" y="1436206"/>
            <a:ext cx="39034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08958" y="1445730"/>
            <a:ext cx="380826" cy="25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40429" y="2017167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30181" y="2017167"/>
            <a:ext cx="409388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19933" y="2026691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19206" y="2017167"/>
            <a:ext cx="39034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08958" y="2017167"/>
            <a:ext cx="390347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40429" y="2598128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30181" y="2598128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19933" y="2598128"/>
            <a:ext cx="39986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00099" y="2598128"/>
            <a:ext cx="39034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042181" y="2607652"/>
            <a:ext cx="228495" cy="25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1560870"/>
            <a:ext cx="228495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4578" y="1560870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9074" y="1560870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6925" y="2304266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91900" y="2304266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6876" y="2313796"/>
            <a:ext cx="238016" cy="25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6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0909" y="3512351"/>
            <a:ext cx="238016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73586" y="3531399"/>
            <a:ext cx="285619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3388" y="3521875"/>
            <a:ext cx="238016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39768" y="3521875"/>
            <a:ext cx="342743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00561" y="3512351"/>
            <a:ext cx="390347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09884" y="3617112"/>
            <a:ext cx="276099" cy="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9685" y="3512351"/>
            <a:ext cx="238016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6066" y="3512351"/>
            <a:ext cx="390346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24330" y="2064729"/>
            <a:ext cx="238015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76528" y="2074252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66809" y="2064729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42710" y="2064729"/>
            <a:ext cx="409388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4132" y="2831971"/>
            <a:ext cx="238016" cy="25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6330" y="2841515"/>
            <a:ext cx="285619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06611" y="2831971"/>
            <a:ext cx="238016" cy="25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82512" y="2822427"/>
            <a:ext cx="409388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62347" y="2822427"/>
            <a:ext cx="238016" cy="27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4545" y="2841515"/>
            <a:ext cx="276099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04826" y="2822427"/>
            <a:ext cx="238016" cy="27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71206" y="2822427"/>
            <a:ext cx="409388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01619" y="1569437"/>
            <a:ext cx="390347" cy="26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