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2071370"/>
            <a:ext cx="84391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570" y="3642995"/>
            <a:ext cx="63722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0"/>
          <a:stretch>
            <a:fillRect/>
          </a:stretch>
        </p:blipFill>
        <p:spPr>
          <a:xfrm>
            <a:off x="360045" y="1113155"/>
            <a:ext cx="11520170" cy="2728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0429" y="2220258"/>
            <a:ext cx="342743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82380" y="2220258"/>
            <a:ext cx="390347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14809" y="2220258"/>
            <a:ext cx="399867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56760" y="2220258"/>
            <a:ext cx="399867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21322" y="2821265"/>
            <a:ext cx="399867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82380" y="2821265"/>
            <a:ext cx="399867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14809" y="2821265"/>
            <a:ext cx="352263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56760" y="2821265"/>
            <a:ext cx="390347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40429" y="3431811"/>
            <a:ext cx="342743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82380" y="3431811"/>
            <a:ext cx="390347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14809" y="3431811"/>
            <a:ext cx="390346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56760" y="3422271"/>
            <a:ext cx="399867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64795"/>
            <a:ext cx="4109085" cy="81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9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64462" y="1610262"/>
            <a:ext cx="285619" cy="22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06413" y="1610262"/>
            <a:ext cx="276099" cy="22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48363" y="1696158"/>
            <a:ext cx="266579" cy="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80793" y="1610262"/>
            <a:ext cx="285619" cy="22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45355" y="2469221"/>
            <a:ext cx="276099" cy="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87305" y="2469221"/>
            <a:ext cx="276099" cy="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29256" y="2469221"/>
            <a:ext cx="266578" cy="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80793" y="2383325"/>
            <a:ext cx="285619" cy="21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8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63338" y="779283"/>
            <a:ext cx="2199272" cy="362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06611" y="2313478"/>
            <a:ext cx="238016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49157" y="2313478"/>
            <a:ext cx="238016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38842" y="2313478"/>
            <a:ext cx="247537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81388" y="2313478"/>
            <a:ext cx="238015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06611" y="3085341"/>
            <a:ext cx="238016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39636" y="3085341"/>
            <a:ext cx="238016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38842" y="3085341"/>
            <a:ext cx="238016" cy="257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81388" y="3085341"/>
            <a:ext cx="238015" cy="26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7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10214" y="1551645"/>
            <a:ext cx="238016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62413" y="1561178"/>
            <a:ext cx="276098" cy="22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52694" y="1551645"/>
            <a:ext cx="238015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28595" y="1551645"/>
            <a:ext cx="342743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90644" y="2323831"/>
            <a:ext cx="342742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7"/>
          <a:stretch>
            <a:fillRect/>
          </a:stretch>
        </p:blipFill>
        <p:spPr>
          <a:xfrm>
            <a:off x="360045" y="1205865"/>
            <a:ext cx="11520170" cy="2917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663338" y="3646581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15537" y="3656107"/>
            <a:ext cx="276099" cy="22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15338" y="3656107"/>
            <a:ext cx="228495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58016" y="3656107"/>
            <a:ext cx="285619" cy="228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76859" y="3656107"/>
            <a:ext cx="161851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24198" y="3656107"/>
            <a:ext cx="399867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328930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