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30" y="3754755"/>
            <a:ext cx="56673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8"/>
          <a:stretch>
            <a:fillRect/>
          </a:stretch>
        </p:blipFill>
        <p:spPr>
          <a:xfrm>
            <a:off x="360045" y="1164590"/>
            <a:ext cx="11520170" cy="272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" y="3691210"/>
            <a:ext cx="11520000" cy="218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64559" y="4110249"/>
            <a:ext cx="247537" cy="285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4063" y="4148344"/>
            <a:ext cx="247537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59898" y="4519765"/>
            <a:ext cx="23801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0360" y="4538812"/>
            <a:ext cx="257057" cy="285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27071" y="5310226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9269" y="5319750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79071" y="5310226"/>
            <a:ext cx="228495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45451" y="5310226"/>
            <a:ext cx="399867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48922" y="5310226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91600" y="5319750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91402" y="5310226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67302" y="5310226"/>
            <a:ext cx="399867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3"/>
          <a:stretch>
            <a:fillRect/>
          </a:stretch>
        </p:blipFill>
        <p:spPr>
          <a:xfrm>
            <a:off x="360045" y="1630680"/>
            <a:ext cx="11520170" cy="91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10479" y="1979016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1988540"/>
            <a:ext cx="285619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52958" y="1979016"/>
            <a:ext cx="238016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28859" y="1979016"/>
            <a:ext cx="39034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17500"/>
            <a:ext cx="9506585" cy="1313180"/>
          </a:xfrm>
          <a:prstGeom prst="rect">
            <a:avLst/>
          </a:prstGeom>
        </p:spPr>
      </p:pic>
      <p:pic>
        <p:nvPicPr>
          <p:cNvPr id="9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05385"/>
            <a:ext cx="11520000" cy="2292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7224396" y="4543814"/>
            <a:ext cx="238016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67074" y="4553366"/>
            <a:ext cx="285619" cy="21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66876" y="4543814"/>
            <a:ext cx="238016" cy="26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33256" y="4543814"/>
            <a:ext cx="399867" cy="25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1" r="33354"/>
          <a:stretch>
            <a:fillRect/>
          </a:stretch>
        </p:blipFill>
        <p:spPr>
          <a:xfrm>
            <a:off x="360045" y="1195705"/>
            <a:ext cx="7677785" cy="437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0535" y="3323590"/>
            <a:ext cx="4227195" cy="107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9685" y="5086695"/>
            <a:ext cx="238016" cy="266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5096225"/>
            <a:ext cx="285619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2165" y="5086695"/>
            <a:ext cx="238016" cy="266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68066" y="5086695"/>
            <a:ext cx="390347" cy="266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10" y="2235200"/>
            <a:ext cx="3752850" cy="301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