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2071370"/>
            <a:ext cx="84391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0" y="3678555"/>
            <a:ext cx="68675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670" y="446405"/>
            <a:ext cx="11239500" cy="471233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840105" y="2124710"/>
            <a:ext cx="2707005" cy="1087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68240" y="2124710"/>
            <a:ext cx="3504565" cy="1149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81110" y="2114550"/>
            <a:ext cx="2783205" cy="1149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73425" y="3337560"/>
            <a:ext cx="409575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42200" y="3337560"/>
            <a:ext cx="396875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16285" y="3337560"/>
            <a:ext cx="450215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64385" y="4080510"/>
            <a:ext cx="238125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63825" y="4080510"/>
            <a:ext cx="247650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59500" y="4100830"/>
            <a:ext cx="361315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787515" y="4100830"/>
            <a:ext cx="263525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25330" y="4164330"/>
            <a:ext cx="411480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263505" y="4164330"/>
            <a:ext cx="264160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530225"/>
            <a:ext cx="11097895" cy="336994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397635" y="2489200"/>
            <a:ext cx="2618740" cy="48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81905" y="2489200"/>
            <a:ext cx="6131560" cy="5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" y="440055"/>
            <a:ext cx="11129645" cy="376110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969135" y="1530985"/>
            <a:ext cx="41910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05805" y="1551305"/>
            <a:ext cx="419100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42170" y="1561465"/>
            <a:ext cx="419100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6160" y="2065655"/>
            <a:ext cx="39941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31795" y="2075815"/>
            <a:ext cx="361950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72990" y="2075815"/>
            <a:ext cx="419100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88785" y="2075815"/>
            <a:ext cx="409575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09355" y="2085975"/>
            <a:ext cx="419100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85145" y="2085975"/>
            <a:ext cx="409575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6160" y="3162300"/>
            <a:ext cx="428625" cy="328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911475" y="3152775"/>
            <a:ext cx="40005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72990" y="3152775"/>
            <a:ext cx="409575" cy="35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788785" y="3162300"/>
            <a:ext cx="37147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809355" y="3162935"/>
            <a:ext cx="409575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685145" y="3172460"/>
            <a:ext cx="371475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969135" y="3686810"/>
            <a:ext cx="40957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805805" y="3686810"/>
            <a:ext cx="4095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742170" y="3696970"/>
            <a:ext cx="409575" cy="33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340" y="610235"/>
            <a:ext cx="11342370" cy="351536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6677025" y="3604260"/>
            <a:ext cx="40005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10120" y="3613785"/>
            <a:ext cx="285750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28915" y="3613785"/>
            <a:ext cx="35179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98560" y="3613785"/>
            <a:ext cx="432435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