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071370"/>
            <a:ext cx="84391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543935"/>
            <a:ext cx="68389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3"/>
          <a:stretch>
            <a:fillRect/>
          </a:stretch>
        </p:blipFill>
        <p:spPr>
          <a:xfrm>
            <a:off x="360045" y="1216660"/>
            <a:ext cx="11520170" cy="3249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5917" y="2455732"/>
            <a:ext cx="418909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53223" y="2455732"/>
            <a:ext cx="418909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80396" y="2446206"/>
            <a:ext cx="409388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4396" y="3189238"/>
            <a:ext cx="238016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45157" y="3198764"/>
            <a:ext cx="238016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72661" y="3189238"/>
            <a:ext cx="247537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53421" y="3198764"/>
            <a:ext cx="247537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52495" y="3189238"/>
            <a:ext cx="238016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23735" y="3198764"/>
            <a:ext cx="257057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3570" y="3922744"/>
            <a:ext cx="418909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20396" y="3922744"/>
            <a:ext cx="418909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42710" y="3922744"/>
            <a:ext cx="418909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4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1485100"/>
            <a:ext cx="390347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82380" y="1485100"/>
            <a:ext cx="39034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4809" y="1485100"/>
            <a:ext cx="39986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6760" y="1485100"/>
            <a:ext cx="39986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0429" y="2095324"/>
            <a:ext cx="390347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2380" y="2095324"/>
            <a:ext cx="39034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14809" y="2095324"/>
            <a:ext cx="39986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6760" y="2095324"/>
            <a:ext cx="39986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5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9537" y="1609149"/>
            <a:ext cx="390347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01487" y="1609149"/>
            <a:ext cx="380826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9537" y="2391060"/>
            <a:ext cx="390347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01487" y="2381525"/>
            <a:ext cx="380826" cy="276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33917" y="2381525"/>
            <a:ext cx="390347" cy="276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5867" y="2391060"/>
            <a:ext cx="390347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233892" y="1609784"/>
            <a:ext cx="380826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56467" y="1609149"/>
            <a:ext cx="380826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3"/>
          <a:stretch>
            <a:fillRect/>
          </a:stretch>
        </p:blipFill>
        <p:spPr>
          <a:xfrm>
            <a:off x="360045" y="1506855"/>
            <a:ext cx="11520170" cy="315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76396" y="1942654"/>
            <a:ext cx="238015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28595" y="1952189"/>
            <a:ext cx="285619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18876" y="1942654"/>
            <a:ext cx="238016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94776" y="1942654"/>
            <a:ext cx="399867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35702" y="4068751"/>
            <a:ext cx="238016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87900" y="4078285"/>
            <a:ext cx="276099" cy="2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78181" y="4078285"/>
            <a:ext cx="228495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54082" y="4068751"/>
            <a:ext cx="390347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86181" y="4068751"/>
            <a:ext cx="238016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38380" y="4078285"/>
            <a:ext cx="285619" cy="22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28661" y="4068751"/>
            <a:ext cx="238016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04561" y="4078285"/>
            <a:ext cx="380826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396875"/>
            <a:ext cx="11434445" cy="110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>
          <a:xfrm>
            <a:off x="360045" y="1113155"/>
            <a:ext cx="11520170" cy="1506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6760" y="2247592"/>
            <a:ext cx="399867" cy="266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215265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