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2071370"/>
            <a:ext cx="8439150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470" y="3497580"/>
            <a:ext cx="492442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05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78842" y="2141144"/>
            <a:ext cx="4036760" cy="1190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90975" y="2150669"/>
            <a:ext cx="3056132" cy="1181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77983" y="3522246"/>
            <a:ext cx="409388" cy="276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94909" y="3531771"/>
            <a:ext cx="418910" cy="276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397421" y="4255659"/>
            <a:ext cx="171371" cy="26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49619" y="4246134"/>
            <a:ext cx="238016" cy="276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23867" y="4255659"/>
            <a:ext cx="171371" cy="26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76066" y="4255659"/>
            <a:ext cx="238015" cy="276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026115" y="4998596"/>
            <a:ext cx="409388" cy="276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443041" y="4998596"/>
            <a:ext cx="418910" cy="276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85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92628" y="1455340"/>
            <a:ext cx="399867" cy="26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25057" y="1464865"/>
            <a:ext cx="390347" cy="257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67008" y="1455340"/>
            <a:ext cx="390347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08958" y="1455340"/>
            <a:ext cx="390347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40429" y="2026822"/>
            <a:ext cx="399867" cy="26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82380" y="2036346"/>
            <a:ext cx="380826" cy="257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14809" y="2026822"/>
            <a:ext cx="399867" cy="26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56760" y="2026822"/>
            <a:ext cx="399867" cy="26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5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87504" y="2211654"/>
            <a:ext cx="409388" cy="27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11008" y="2211654"/>
            <a:ext cx="418909" cy="27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34512" y="2211654"/>
            <a:ext cx="371305" cy="267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67537" y="2211654"/>
            <a:ext cx="418909" cy="267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91041" y="2211654"/>
            <a:ext cx="418909" cy="27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24066" y="2211654"/>
            <a:ext cx="409388" cy="267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47570" y="2211654"/>
            <a:ext cx="409389" cy="267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71074" y="2211654"/>
            <a:ext cx="418909" cy="27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9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57421" y="1836365"/>
            <a:ext cx="238015" cy="266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099966" y="1836365"/>
            <a:ext cx="238016" cy="266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66347" y="1836365"/>
            <a:ext cx="390346" cy="257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57421" y="2569785"/>
            <a:ext cx="238015" cy="266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99966" y="2579310"/>
            <a:ext cx="238016" cy="257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66347" y="2569785"/>
            <a:ext cx="409388" cy="266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63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26181" y="2260593"/>
            <a:ext cx="238016" cy="267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53487" y="2260593"/>
            <a:ext cx="247537" cy="267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38115" y="2260593"/>
            <a:ext cx="238016" cy="267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2024-08-01T09:18:50Z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