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8425" y="1896745"/>
            <a:ext cx="6915150" cy="1095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0" y="3513455"/>
            <a:ext cx="6210300" cy="866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7"/>
          <a:stretch>
            <a:fillRect/>
          </a:stretch>
        </p:blipFill>
        <p:spPr>
          <a:xfrm>
            <a:off x="360045" y="1175385"/>
            <a:ext cx="11520170" cy="3472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74115" y="2160738"/>
            <a:ext cx="2027900" cy="1257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749024" y="2170266"/>
            <a:ext cx="1885090" cy="1257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690247" y="2179793"/>
            <a:ext cx="1666116" cy="1229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26314" y="3694700"/>
            <a:ext cx="161851" cy="266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548760" y="3694700"/>
            <a:ext cx="161851" cy="266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585520" y="3694700"/>
            <a:ext cx="161852" cy="266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407272" y="4256835"/>
            <a:ext cx="238016" cy="266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520198" y="4256835"/>
            <a:ext cx="238016" cy="266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566479" y="4256835"/>
            <a:ext cx="238016" cy="266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" y="264795"/>
            <a:ext cx="4109085" cy="817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600" y="596265"/>
            <a:ext cx="10056495" cy="2594610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5586730" y="1398270"/>
            <a:ext cx="906145" cy="565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490585" y="1398270"/>
            <a:ext cx="517525" cy="546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139055" y="2588895"/>
            <a:ext cx="626110" cy="546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18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21322" y="1409931"/>
            <a:ext cx="352264" cy="257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863272" y="1400386"/>
            <a:ext cx="399867" cy="267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605223" y="1400386"/>
            <a:ext cx="390347" cy="267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337652" y="1400386"/>
            <a:ext cx="399867" cy="267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283173" y="1963532"/>
            <a:ext cx="238016" cy="267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863272" y="1963532"/>
            <a:ext cx="399867" cy="267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605223" y="1963532"/>
            <a:ext cx="390347" cy="267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337652" y="1963532"/>
            <a:ext cx="399867" cy="267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18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9671206" y="2531177"/>
            <a:ext cx="247537" cy="266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94640"/>
            <a:ext cx="11110595" cy="3759200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4178300" y="3530600"/>
            <a:ext cx="495300" cy="523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837680" y="3540125"/>
            <a:ext cx="539750" cy="514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113645" y="3540125"/>
            <a:ext cx="565785" cy="473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4</cp:revision>
  <dcterms:created xsi:type="dcterms:W3CDTF">2023-07-20T00:26:00Z</dcterms:created>
  <dcterms:modified xsi:type="dcterms:W3CDTF">2024-08-01T09:12:21Z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