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8425" y="1896745"/>
            <a:ext cx="6915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3673475"/>
            <a:ext cx="57150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571500"/>
            <a:ext cx="10958195" cy="254381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2682875" y="2451735"/>
            <a:ext cx="1113155" cy="44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81035" y="2451735"/>
            <a:ext cx="1350645" cy="44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" y="569595"/>
            <a:ext cx="11750040" cy="427101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9391015" y="2992755"/>
            <a:ext cx="300355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41235" y="3689985"/>
            <a:ext cx="535305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56880" y="3689985"/>
            <a:ext cx="452755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50415" y="4061460"/>
            <a:ext cx="442595" cy="429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55900" y="4060825"/>
            <a:ext cx="474980" cy="42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34175" y="4123690"/>
            <a:ext cx="414655" cy="36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6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271338" y="1570950"/>
            <a:ext cx="228495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09818" y="2190729"/>
            <a:ext cx="39034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43636" y="2800972"/>
            <a:ext cx="39986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4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48760" y="837285"/>
            <a:ext cx="342743" cy="257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91180" y="1642745"/>
            <a:ext cx="616585" cy="528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145" y="482600"/>
            <a:ext cx="10967085" cy="346900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6131560" y="2973705"/>
            <a:ext cx="4245610" cy="862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35350" y="3267075"/>
            <a:ext cx="444500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