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8425" y="1896745"/>
            <a:ext cx="691515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680" y="3563620"/>
            <a:ext cx="717232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0"/>
          <a:stretch>
            <a:fillRect/>
          </a:stretch>
        </p:blipFill>
        <p:spPr>
          <a:xfrm>
            <a:off x="360045" y="1113155"/>
            <a:ext cx="11520170" cy="2687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86380" y="2447304"/>
            <a:ext cx="399867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86049" y="2447304"/>
            <a:ext cx="247537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61950" y="2447304"/>
            <a:ext cx="399867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86842" y="3247914"/>
            <a:ext cx="390347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19867" y="3247914"/>
            <a:ext cx="399867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19537" y="3247914"/>
            <a:ext cx="247537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95438" y="3247914"/>
            <a:ext cx="399867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95107" y="3247914"/>
            <a:ext cx="238016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71008" y="3247914"/>
            <a:ext cx="399867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264795"/>
            <a:ext cx="4109085" cy="81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00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21322" y="1524667"/>
            <a:ext cx="399867" cy="26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63272" y="1524667"/>
            <a:ext cx="399867" cy="26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05223" y="1524667"/>
            <a:ext cx="390347" cy="26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37652" y="1534213"/>
            <a:ext cx="390347" cy="257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21322" y="2183372"/>
            <a:ext cx="409388" cy="26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63272" y="2183372"/>
            <a:ext cx="399867" cy="26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05223" y="2183372"/>
            <a:ext cx="390347" cy="26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89983" y="2183372"/>
            <a:ext cx="238016" cy="26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3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78446" y="2852190"/>
            <a:ext cx="399867" cy="26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35305" y="2852190"/>
            <a:ext cx="390347" cy="26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82644" y="2852190"/>
            <a:ext cx="399867" cy="26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39504" y="2852190"/>
            <a:ext cx="399867" cy="26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76595" y="2852190"/>
            <a:ext cx="399867" cy="26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33454" y="2852190"/>
            <a:ext cx="390346" cy="26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90314" y="2852190"/>
            <a:ext cx="342742" cy="26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04297" y="2852190"/>
            <a:ext cx="238015" cy="26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9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807140" y="3590265"/>
            <a:ext cx="390347" cy="266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416462" y="3599794"/>
            <a:ext cx="285619" cy="228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16264" y="3590265"/>
            <a:ext cx="238016" cy="266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882644" y="3590265"/>
            <a:ext cx="399867" cy="266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67206" y="3590265"/>
            <a:ext cx="399867" cy="266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986049" y="3695082"/>
            <a:ext cx="276099" cy="3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576330" y="3590265"/>
            <a:ext cx="247537" cy="266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452231" y="3599794"/>
            <a:ext cx="390347" cy="25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8"/>
          <a:stretch>
            <a:fillRect/>
          </a:stretch>
        </p:blipFill>
        <p:spPr>
          <a:xfrm>
            <a:off x="360045" y="1144270"/>
            <a:ext cx="11520170" cy="1979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28991" y="2542064"/>
            <a:ext cx="247537" cy="2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71008" y="2542064"/>
            <a:ext cx="390347" cy="2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" y="246380"/>
            <a:ext cx="4091940" cy="89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2024-08-01T09:03:54Z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