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8425" y="1896745"/>
            <a:ext cx="691515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20" y="3729990"/>
            <a:ext cx="888682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5"/>
          <a:stretch>
            <a:fillRect/>
          </a:stretch>
        </p:blipFill>
        <p:spPr>
          <a:xfrm>
            <a:off x="360045" y="1185545"/>
            <a:ext cx="11520170" cy="2272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16528" y="2352178"/>
            <a:ext cx="390347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92297" y="2352178"/>
            <a:ext cx="39986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62942" y="2352178"/>
            <a:ext cx="39986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81388" y="2352178"/>
            <a:ext cx="39986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57157" y="2352178"/>
            <a:ext cx="39986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16528" y="3000350"/>
            <a:ext cx="39034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34975" y="3000350"/>
            <a:ext cx="39034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310743" y="3000350"/>
            <a:ext cx="39986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138710" y="3000350"/>
            <a:ext cx="409388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957157" y="3000350"/>
            <a:ext cx="39986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264795"/>
            <a:ext cx="4109085" cy="81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2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30115" y="1856160"/>
            <a:ext cx="409388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10809" y="1856160"/>
            <a:ext cx="409388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33851" y="1856160"/>
            <a:ext cx="409388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76198" y="1856160"/>
            <a:ext cx="418909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28066" y="1856160"/>
            <a:ext cx="437950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82380" y="2637594"/>
            <a:ext cx="390347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90644" y="2637594"/>
            <a:ext cx="418909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39371" y="3285612"/>
            <a:ext cx="390347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96033" y="3285612"/>
            <a:ext cx="399867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006743" y="3943160"/>
            <a:ext cx="238016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767735" y="3943160"/>
            <a:ext cx="399867" cy="26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70" y="553085"/>
            <a:ext cx="11018520" cy="399986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518920" y="2553970"/>
            <a:ext cx="9791700" cy="751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503555"/>
            <a:ext cx="11271885" cy="442023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2302510" y="2334895"/>
            <a:ext cx="679450" cy="63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2024-08-01T09:03:20Z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