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4455" y="2057400"/>
            <a:ext cx="671512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30" y="3605530"/>
            <a:ext cx="734377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6"/>
          <a:stretch>
            <a:fillRect/>
          </a:stretch>
        </p:blipFill>
        <p:spPr>
          <a:xfrm>
            <a:off x="360045" y="1257935"/>
            <a:ext cx="11520170" cy="3175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3850873"/>
            <a:ext cx="247537" cy="257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20661" y="3850873"/>
            <a:ext cx="238016" cy="257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15008" y="3841335"/>
            <a:ext cx="257057" cy="267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28396" y="3841335"/>
            <a:ext cx="238016" cy="267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440690"/>
            <a:ext cx="4109085" cy="81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58479" y="3017135"/>
            <a:ext cx="247537" cy="2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96033" y="3017135"/>
            <a:ext cx="218975" cy="2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14545" y="3017135"/>
            <a:ext cx="228495" cy="247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42578" y="3017135"/>
            <a:ext cx="228496" cy="247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1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8147900" y="3863735"/>
            <a:ext cx="361785" cy="333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04429" y="3873256"/>
            <a:ext cx="390347" cy="314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1"/>
          <a:stretch>
            <a:fillRect/>
          </a:stretch>
        </p:blipFill>
        <p:spPr>
          <a:xfrm>
            <a:off x="360045" y="1226820"/>
            <a:ext cx="11520170" cy="3127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14545" y="2533458"/>
            <a:ext cx="695008" cy="638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37983" y="3620187"/>
            <a:ext cx="771173" cy="6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77190"/>
            <a:ext cx="3768725" cy="84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2024-08-01T08:54:40Z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