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4455" y="2057400"/>
            <a:ext cx="6715125" cy="914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705" y="3658235"/>
            <a:ext cx="6753225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76"/>
          <a:stretch>
            <a:fillRect/>
          </a:stretch>
        </p:blipFill>
        <p:spPr>
          <a:xfrm>
            <a:off x="360045" y="1154430"/>
            <a:ext cx="11520170" cy="3505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/>
        </p:nvSpPr>
        <p:spPr bwMode="white">
          <a:xfrm>
            <a:off x="1169256" y="3039072"/>
            <a:ext cx="9596826" cy="9915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45" y="264795"/>
            <a:ext cx="4109085" cy="817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685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214876" y="1427161"/>
            <a:ext cx="1085355" cy="619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521520" y="2284702"/>
            <a:ext cx="1123438" cy="924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531041" y="3456675"/>
            <a:ext cx="1094876" cy="8956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615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310743" y="1693186"/>
            <a:ext cx="1475702" cy="3523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03"/>
          <a:stretch>
            <a:fillRect/>
          </a:stretch>
        </p:blipFill>
        <p:spPr>
          <a:xfrm>
            <a:off x="360045" y="1102360"/>
            <a:ext cx="11520170" cy="29502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464396" y="3422919"/>
            <a:ext cx="1380495" cy="582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185322" y="3422919"/>
            <a:ext cx="1028231" cy="582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35" y="204470"/>
            <a:ext cx="4091940" cy="897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ODE0ODIzMGIxZWRmMGUzOGQwNTVjMDI3NmZmZmZiZD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RYBMiss程程</cp:lastModifiedBy>
  <cp:revision>4</cp:revision>
  <dcterms:created xsi:type="dcterms:W3CDTF">2023-07-20T00:26:00Z</dcterms:created>
  <dcterms:modified xsi:type="dcterms:W3CDTF">2024-08-01T08:39:00Z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2052-12.1.0.16929</vt:lpwstr>
  </property>
</Properties>
</file>