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3528060"/>
            <a:ext cx="101441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" y="210185"/>
            <a:ext cx="11520000" cy="393067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595120" y="2672080"/>
            <a:ext cx="9540240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06677" y="1761198"/>
            <a:ext cx="247537" cy="285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38115" y="1761198"/>
            <a:ext cx="247537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92694" y="2466563"/>
            <a:ext cx="257057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1272" y="2466563"/>
            <a:ext cx="247537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24132" y="2466563"/>
            <a:ext cx="266578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71272" y="2466563"/>
            <a:ext cx="17137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35239" y="3162396"/>
            <a:ext cx="17137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47636" y="3162396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595" y="3527849"/>
            <a:ext cx="228495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9619" y="3518308"/>
            <a:ext cx="238016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2644" y="3527849"/>
            <a:ext cx="238016" cy="25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38512" y="3518308"/>
            <a:ext cx="238016" cy="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3518308"/>
            <a:ext cx="257058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14082" y="3518308"/>
            <a:ext cx="238016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269240"/>
            <a:ext cx="11671935" cy="474980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8497570" y="2730500"/>
            <a:ext cx="35179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109710" y="2854960"/>
            <a:ext cx="266700" cy="172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0425" y="2730500"/>
            <a:ext cx="25781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09580" y="2730500"/>
            <a:ext cx="38608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63915" y="3663950"/>
            <a:ext cx="361315" cy="46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09710" y="3749675"/>
            <a:ext cx="28575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41535" y="3749675"/>
            <a:ext cx="292735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21645" y="3749675"/>
            <a:ext cx="36576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