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862705"/>
            <a:ext cx="79629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414020"/>
            <a:ext cx="11665585" cy="548322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129280" y="3264535"/>
            <a:ext cx="422275" cy="45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86525" y="3264535"/>
            <a:ext cx="27432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68205" y="3298190"/>
            <a:ext cx="290195" cy="41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96790" y="3564890"/>
            <a:ext cx="40005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50530" y="3564890"/>
            <a:ext cx="42418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51895" y="3564890"/>
            <a:ext cx="40005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8485" y="5116830"/>
            <a:ext cx="423545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3180" y="5078095"/>
            <a:ext cx="501650" cy="42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45980" y="5088890"/>
            <a:ext cx="38544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790" y="5354955"/>
            <a:ext cx="400050" cy="46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91805" y="5375275"/>
            <a:ext cx="382905" cy="4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319510" y="5375275"/>
            <a:ext cx="434340" cy="4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628" y="1570557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6495" y="1570557"/>
            <a:ext cx="257057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38446" y="1570557"/>
            <a:ext cx="238015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80396" y="1570557"/>
            <a:ext cx="238016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4066" y="2228262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96495" y="2228262"/>
            <a:ext cx="24753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67008" y="2228262"/>
            <a:ext cx="390347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80396" y="2228262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44958" y="2876435"/>
            <a:ext cx="238016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96495" y="2876435"/>
            <a:ext cx="25705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38446" y="2876435"/>
            <a:ext cx="247537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61289" y="2876435"/>
            <a:ext cx="238016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21190" y="3698077"/>
            <a:ext cx="238016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54214" y="3698077"/>
            <a:ext cx="247537" cy="27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96760" y="3707614"/>
            <a:ext cx="228495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24330" y="3707614"/>
            <a:ext cx="238015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95438" y="3707614"/>
            <a:ext cx="161851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99900" y="3698077"/>
            <a:ext cx="238015" cy="27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42446" y="3707614"/>
            <a:ext cx="238016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6"/>
          <a:stretch>
            <a:fillRect/>
          </a:stretch>
        </p:blipFill>
        <p:spPr>
          <a:xfrm>
            <a:off x="360045" y="1226820"/>
            <a:ext cx="11520170" cy="253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2505089"/>
            <a:ext cx="228495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67669" y="2505089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42644" y="2505089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11801" y="3324990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6776" y="3324990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42644" y="3324990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