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8F5"/>
    <a:srgbClr val="EDB99F"/>
    <a:srgbClr val="FAE7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8070" y="3429000"/>
            <a:ext cx="7515225" cy="876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005" y="2089150"/>
            <a:ext cx="10010775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34"/>
          <a:stretch>
            <a:fillRect/>
          </a:stretch>
        </p:blipFill>
        <p:spPr>
          <a:xfrm>
            <a:off x="360045" y="1185545"/>
            <a:ext cx="11520170" cy="3511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59338" y="2390328"/>
            <a:ext cx="238016" cy="266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663669" y="2390328"/>
            <a:ext cx="247537" cy="266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320595" y="2399860"/>
            <a:ext cx="238016" cy="266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615404" y="2399860"/>
            <a:ext cx="238016" cy="257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376727" y="2390328"/>
            <a:ext cx="238016" cy="276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671537" y="2399860"/>
            <a:ext cx="238016" cy="257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328462" y="2390328"/>
            <a:ext cx="238016" cy="276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207338" y="4191888"/>
            <a:ext cx="399867" cy="266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406611" y="4182356"/>
            <a:ext cx="390347" cy="276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596363" y="4191888"/>
            <a:ext cx="390347" cy="266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814945" y="4258310"/>
            <a:ext cx="333375" cy="200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975867" y="4182356"/>
            <a:ext cx="390347" cy="276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60" y="417830"/>
            <a:ext cx="4180205" cy="894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ldLvl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8445" y="575945"/>
            <a:ext cx="11033125" cy="300863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 bwMode="white">
          <a:xfrm>
            <a:off x="5090160" y="1832610"/>
            <a:ext cx="305435" cy="411480"/>
          </a:xfrm>
          <a:prstGeom prst="rect">
            <a:avLst/>
          </a:prstGeom>
          <a:solidFill>
            <a:srgbClr val="FAE7E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 bwMode="white">
          <a:xfrm>
            <a:off x="7880985" y="1781810"/>
            <a:ext cx="320040" cy="339090"/>
          </a:xfrm>
          <a:prstGeom prst="rect">
            <a:avLst/>
          </a:prstGeom>
          <a:solidFill>
            <a:srgbClr val="FAE7E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 bwMode="white">
          <a:xfrm>
            <a:off x="10194925" y="2897505"/>
            <a:ext cx="424180" cy="407035"/>
          </a:xfrm>
          <a:prstGeom prst="rect">
            <a:avLst/>
          </a:prstGeom>
          <a:solidFill>
            <a:srgbClr val="FBF8F5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525" y="400050"/>
            <a:ext cx="11520000" cy="4183319"/>
          </a:xfrm>
          <a:prstGeom prst="rect">
            <a:avLst/>
          </a:prstGeom>
        </p:spPr>
      </p:pic>
      <p:sp useBgFill="1">
        <p:nvSpPr>
          <p:cNvPr id="6" name="矩形 5"/>
          <p:cNvSpPr/>
          <p:nvPr/>
        </p:nvSpPr>
        <p:spPr bwMode="white">
          <a:xfrm>
            <a:off x="4267835" y="1256665"/>
            <a:ext cx="7515860" cy="1525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844800" y="2782570"/>
            <a:ext cx="382270" cy="401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7"/>
          <a:stretch>
            <a:fillRect/>
          </a:stretch>
        </p:blipFill>
        <p:spPr>
          <a:xfrm>
            <a:off x="360045" y="1185545"/>
            <a:ext cx="11520170" cy="3399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605223" y="2391550"/>
            <a:ext cx="247537" cy="276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518545" y="2391550"/>
            <a:ext cx="247537" cy="276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873785" y="3221338"/>
            <a:ext cx="247537" cy="276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187636" y="3221338"/>
            <a:ext cx="238016" cy="267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530710" y="4127428"/>
            <a:ext cx="257057" cy="276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052363" y="4127428"/>
            <a:ext cx="247537" cy="276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" y="392430"/>
            <a:ext cx="4038600" cy="875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4</cp:revision>
  <dcterms:created xsi:type="dcterms:W3CDTF">2023-07-20T00:26:00Z</dcterms:created>
  <dcterms:modified xsi:type="dcterms:W3CDTF">2024-08-01T07:15:18Z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