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70" y="3618865"/>
            <a:ext cx="621982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58942" y="2828775"/>
            <a:ext cx="7330910" cy="83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92297" y="4048865"/>
            <a:ext cx="39986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99768" y="4048865"/>
            <a:ext cx="238015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120000" y="2191067"/>
            <a:ext cx="247537" cy="257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62545" y="2191067"/>
            <a:ext cx="238016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28925" y="2191067"/>
            <a:ext cx="39986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38115" y="2191067"/>
            <a:ext cx="238016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61619" y="2191067"/>
            <a:ext cx="257057" cy="257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37520" y="2191067"/>
            <a:ext cx="39986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053355" y="2915865"/>
            <a:ext cx="39986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053024" y="2915865"/>
            <a:ext cx="247537" cy="257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995570" y="2915865"/>
            <a:ext cx="238016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861950" y="2915865"/>
            <a:ext cx="39986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871140" y="2915865"/>
            <a:ext cx="238016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804165" y="2915865"/>
            <a:ext cx="247537" cy="257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7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911867" y="3683074"/>
            <a:ext cx="257057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54413" y="3683074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96958" y="3683074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9983" y="3683074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67140" y="3683074"/>
            <a:ext cx="228495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19206" y="3683074"/>
            <a:ext cx="161852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33190" y="3683074"/>
            <a:ext cx="238016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66214" y="3683074"/>
            <a:ext cx="238015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1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92628" y="2007587"/>
            <a:ext cx="390347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96495" y="2007587"/>
            <a:ext cx="257057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67008" y="2007587"/>
            <a:ext cx="390347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08958" y="2007587"/>
            <a:ext cx="390347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64462" y="3578986"/>
            <a:ext cx="285619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78446" y="3664698"/>
            <a:ext cx="266578" cy="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24528" y="3664698"/>
            <a:ext cx="266578" cy="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28991" y="3578986"/>
            <a:ext cx="285619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64462" y="4388494"/>
            <a:ext cx="276099" cy="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178446" y="4388494"/>
            <a:ext cx="266578" cy="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815008" y="4302781"/>
            <a:ext cx="285619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728991" y="4302781"/>
            <a:ext cx="285619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