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3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3005" y="2089150"/>
            <a:ext cx="10010775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155" y="3575685"/>
            <a:ext cx="6181725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209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606545" y="1820065"/>
            <a:ext cx="161851" cy="25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615404" y="1810522"/>
            <a:ext cx="247537" cy="26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643305" y="1820065"/>
            <a:ext cx="238015" cy="25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680727" y="1810522"/>
            <a:ext cx="238016" cy="276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587504" y="3032014"/>
            <a:ext cx="238016" cy="26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5615404" y="3041557"/>
            <a:ext cx="238016" cy="2576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43305" y="3032014"/>
            <a:ext cx="257057" cy="26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690247" y="3032014"/>
            <a:ext cx="238016" cy="2672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18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59537" y="1674133"/>
            <a:ext cx="390347" cy="27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063490" y="1750060"/>
            <a:ext cx="342900" cy="2000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042842" y="1674133"/>
            <a:ext cx="399867" cy="27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302214" y="2464518"/>
            <a:ext cx="399867" cy="27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158230" y="2464435"/>
            <a:ext cx="342900" cy="1714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23735" y="2464518"/>
            <a:ext cx="399867" cy="2761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  <p:bldP spid="8" grpId="0" bldLvl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21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92760" y="1484643"/>
            <a:ext cx="238016" cy="27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682380" y="1484643"/>
            <a:ext cx="390347" cy="276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395768" y="1494174"/>
            <a:ext cx="238016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61289" y="1484643"/>
            <a:ext cx="238016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40429" y="2113681"/>
            <a:ext cx="161851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653818" y="2113681"/>
            <a:ext cx="238016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86247" y="2113681"/>
            <a:ext cx="247537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70876" y="2113681"/>
            <a:ext cx="238015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464066" y="2733188"/>
            <a:ext cx="238016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196495" y="2733188"/>
            <a:ext cx="247537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967008" y="2733188"/>
            <a:ext cx="390347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680396" y="2733188"/>
            <a:ext cx="238016" cy="266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28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81586" y="2189053"/>
            <a:ext cx="247537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633785" y="2284316"/>
            <a:ext cx="276099" cy="476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252628" y="2189053"/>
            <a:ext cx="161851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9166611" y="2189053"/>
            <a:ext cx="238016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081586" y="3598949"/>
            <a:ext cx="24753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633785" y="3618002"/>
            <a:ext cx="285619" cy="219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24066" y="3598949"/>
            <a:ext cx="247537" cy="2667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85785" y="3703738"/>
            <a:ext cx="266578" cy="3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395107" y="3608475"/>
            <a:ext cx="161852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10309090" y="3608475"/>
            <a:ext cx="238016" cy="2572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441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" name="矩形 3"/>
          <p:cNvSpPr/>
          <p:nvPr/>
        </p:nvSpPr>
        <p:spPr bwMode="white">
          <a:xfrm>
            <a:off x="2530710" y="1600578"/>
            <a:ext cx="238016" cy="276744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 bwMode="white">
          <a:xfrm>
            <a:off x="2092760" y="2259038"/>
            <a:ext cx="257057" cy="267201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 bwMode="white">
          <a:xfrm>
            <a:off x="2968661" y="2249495"/>
            <a:ext cx="238016" cy="276744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 bwMode="white">
          <a:xfrm>
            <a:off x="1702413" y="2898413"/>
            <a:ext cx="171371" cy="267201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 bwMode="white">
          <a:xfrm>
            <a:off x="2521190" y="2898413"/>
            <a:ext cx="247537" cy="276744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 bwMode="white">
          <a:xfrm>
            <a:off x="3397090" y="2898413"/>
            <a:ext cx="247537" cy="276744"/>
          </a:xfrm>
          <a:prstGeom prst="rect">
            <a:avLst/>
          </a:prstGeom>
          <a:solidFill>
            <a:srgbClr val="FFFCE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2024-08-01T08:33:05Z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