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4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5" y="3493135"/>
            <a:ext cx="67627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" y="468630"/>
            <a:ext cx="11092815" cy="244221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959100" y="2432050"/>
            <a:ext cx="28956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10965" y="2432050"/>
            <a:ext cx="30099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24855" y="2441575"/>
            <a:ext cx="289560" cy="462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81085" y="2432050"/>
            <a:ext cx="30099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42475" y="2432050"/>
            <a:ext cx="30099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09250" y="2432050"/>
            <a:ext cx="509270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8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64066" y="2256015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6016" y="2799095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61289" y="2799095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0" y="3218135"/>
            <a:ext cx="11520000" cy="211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39103" y="3857638"/>
            <a:ext cx="2208793" cy="353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05946" y="4430328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62607" y="4439873"/>
            <a:ext cx="238016" cy="25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19268" y="4430328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80326" y="4439873"/>
            <a:ext cx="228496" cy="25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27467" y="4430328"/>
            <a:ext cx="24753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84128" y="4430328"/>
            <a:ext cx="24753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05946" y="4974384"/>
            <a:ext cx="238016" cy="2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662607" y="4974384"/>
            <a:ext cx="238016" cy="2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28789" y="4983929"/>
            <a:ext cx="228495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670806" y="4974384"/>
            <a:ext cx="238016" cy="2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136987" y="4983929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584128" y="4974384"/>
            <a:ext cx="247537" cy="2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0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05487" y="2038024"/>
            <a:ext cx="238016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48165" y="2047558"/>
            <a:ext cx="285619" cy="21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47966" y="2038024"/>
            <a:ext cx="238016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80991" y="2038024"/>
            <a:ext cx="238016" cy="266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3020015"/>
            <a:ext cx="11520000" cy="2688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799746" y="5232212"/>
            <a:ext cx="399867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28109" y="5327565"/>
            <a:ext cx="266578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08870" y="5232212"/>
            <a:ext cx="238016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51415" y="5232212"/>
            <a:ext cx="238016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45696" y="5232212"/>
            <a:ext cx="238016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97894" y="5327565"/>
            <a:ext cx="266578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88175" y="5232212"/>
            <a:ext cx="247537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40374" y="5327565"/>
            <a:ext cx="276098" cy="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40175" y="5232212"/>
            <a:ext cx="228495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73200" y="5232212"/>
            <a:ext cx="238016" cy="266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1"/>
          <a:stretch>
            <a:fillRect/>
          </a:stretch>
        </p:blipFill>
        <p:spPr>
          <a:xfrm>
            <a:off x="360045" y="1195705"/>
            <a:ext cx="11520170" cy="1878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26115" y="2702392"/>
            <a:ext cx="161851" cy="257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53487" y="2692870"/>
            <a:ext cx="238016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99900" y="2692870"/>
            <a:ext cx="257057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225425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