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20" y="3502025"/>
            <a:ext cx="61817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3"/>
          <a:stretch>
            <a:fillRect/>
          </a:stretch>
        </p:blipFill>
        <p:spPr>
          <a:xfrm>
            <a:off x="360045" y="1175385"/>
            <a:ext cx="11520170" cy="289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11471" y="2648452"/>
            <a:ext cx="238016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48297" y="2648452"/>
            <a:ext cx="25705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89851" y="2638917"/>
            <a:ext cx="238016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73983" y="3497087"/>
            <a:ext cx="171371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01289" y="3487552"/>
            <a:ext cx="247537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04760" y="3487552"/>
            <a:ext cx="228495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58140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97289" y="2007201"/>
            <a:ext cx="238016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48826" y="2007201"/>
            <a:ext cx="238016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9884" y="1997679"/>
            <a:ext cx="238016" cy="27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70942" y="2007201"/>
            <a:ext cx="228496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97289" y="2692741"/>
            <a:ext cx="238016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48826" y="2692741"/>
            <a:ext cx="238016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81256" y="2692741"/>
            <a:ext cx="238016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70942" y="2692741"/>
            <a:ext cx="238016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2"/>
          <a:stretch>
            <a:fillRect/>
          </a:stretch>
        </p:blipFill>
        <p:spPr>
          <a:xfrm>
            <a:off x="360045" y="360045"/>
            <a:ext cx="5937250" cy="4200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2388924"/>
            <a:ext cx="238016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26115" y="2493704"/>
            <a:ext cx="266578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06876" y="2388924"/>
            <a:ext cx="247537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68595" y="2493704"/>
            <a:ext cx="266578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58876" y="2388924"/>
            <a:ext cx="23801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91900" y="2388924"/>
            <a:ext cx="238016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3917" y="3941576"/>
            <a:ext cx="228495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26115" y="4036830"/>
            <a:ext cx="266578" cy="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16396" y="3941576"/>
            <a:ext cx="228495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68595" y="3951101"/>
            <a:ext cx="276099" cy="21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758876" y="3941576"/>
            <a:ext cx="238016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91900" y="3941576"/>
            <a:ext cx="23801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085" y="1009015"/>
            <a:ext cx="6108700" cy="346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460375"/>
            <a:ext cx="10655300" cy="42214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4015740" y="2608580"/>
            <a:ext cx="297180" cy="307340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2264410" y="3418840"/>
            <a:ext cx="308610" cy="266700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3140075" y="3418840"/>
            <a:ext cx="297180" cy="276225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3149600" y="4209415"/>
            <a:ext cx="274320" cy="276225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4006215" y="4218940"/>
            <a:ext cx="320040" cy="266700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