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3005" y="2089150"/>
            <a:ext cx="10010775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775" y="3687445"/>
            <a:ext cx="688657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1"/>
          <a:stretch>
            <a:fillRect/>
          </a:stretch>
        </p:blipFill>
        <p:spPr>
          <a:xfrm>
            <a:off x="360045" y="1185545"/>
            <a:ext cx="11520170" cy="3420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11338" y="2478312"/>
            <a:ext cx="247537" cy="26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585851" y="2478312"/>
            <a:ext cx="257057" cy="257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37917" y="2478312"/>
            <a:ext cx="238016" cy="26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44429" y="3270294"/>
            <a:ext cx="238016" cy="26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28727" y="3270294"/>
            <a:ext cx="390346" cy="26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37917" y="3270294"/>
            <a:ext cx="238016" cy="26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61421" y="3270294"/>
            <a:ext cx="257057" cy="26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949950" y="3785559"/>
            <a:ext cx="247537" cy="276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681719" y="3785559"/>
            <a:ext cx="257057" cy="26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701752" y="4062276"/>
            <a:ext cx="238016" cy="26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528727" y="4062276"/>
            <a:ext cx="390346" cy="26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528396" y="4062276"/>
            <a:ext cx="247537" cy="257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470942" y="4062276"/>
            <a:ext cx="238016" cy="26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395605"/>
            <a:ext cx="3794125" cy="798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5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/>
          <p:cNvSpPr/>
          <p:nvPr/>
        </p:nvSpPr>
        <p:spPr bwMode="white">
          <a:xfrm>
            <a:off x="3530380" y="1628492"/>
            <a:ext cx="247537" cy="276588"/>
          </a:xfrm>
          <a:prstGeom prst="rect">
            <a:avLst/>
          </a:prstGeom>
          <a:solidFill>
            <a:srgbClr val="FFFDE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white">
          <a:xfrm>
            <a:off x="10232925" y="1638030"/>
            <a:ext cx="418909" cy="276588"/>
          </a:xfrm>
          <a:prstGeom prst="rect">
            <a:avLst/>
          </a:prstGeom>
          <a:solidFill>
            <a:srgbClr val="FFFDE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white">
          <a:xfrm>
            <a:off x="3530380" y="2257970"/>
            <a:ext cx="257057" cy="267051"/>
          </a:xfrm>
          <a:prstGeom prst="rect">
            <a:avLst/>
          </a:prstGeom>
          <a:solidFill>
            <a:srgbClr val="FFFDE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10299570" y="2257970"/>
            <a:ext cx="247537" cy="276588"/>
          </a:xfrm>
          <a:prstGeom prst="rect">
            <a:avLst/>
          </a:prstGeom>
          <a:solidFill>
            <a:srgbClr val="FFFDE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 bwMode="white">
          <a:xfrm>
            <a:off x="3530380" y="2877910"/>
            <a:ext cx="247537" cy="276588"/>
          </a:xfrm>
          <a:prstGeom prst="rect">
            <a:avLst/>
          </a:prstGeom>
          <a:solidFill>
            <a:srgbClr val="FFFDE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 bwMode="white">
          <a:xfrm>
            <a:off x="10299570" y="2877910"/>
            <a:ext cx="247537" cy="276588"/>
          </a:xfrm>
          <a:prstGeom prst="rect">
            <a:avLst/>
          </a:prstGeom>
          <a:solidFill>
            <a:srgbClr val="FFFDE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 bwMode="white">
          <a:xfrm>
            <a:off x="3558942" y="3507388"/>
            <a:ext cx="171371" cy="257513"/>
          </a:xfrm>
          <a:prstGeom prst="rect">
            <a:avLst/>
          </a:prstGeom>
          <a:solidFill>
            <a:srgbClr val="FFFDE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0232925" y="3507388"/>
            <a:ext cx="418909" cy="267051"/>
          </a:xfrm>
          <a:prstGeom prst="rect">
            <a:avLst/>
          </a:prstGeom>
          <a:solidFill>
            <a:srgbClr val="FFFDE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0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97752" y="3514248"/>
            <a:ext cx="399867" cy="266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26115" y="3609542"/>
            <a:ext cx="266578" cy="47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06876" y="3514248"/>
            <a:ext cx="257057" cy="266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49421" y="3514248"/>
            <a:ext cx="238016" cy="266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86446" y="3504718"/>
            <a:ext cx="238016" cy="257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38644" y="3504718"/>
            <a:ext cx="285619" cy="228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938446" y="3495189"/>
            <a:ext cx="238015" cy="266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04826" y="3495189"/>
            <a:ext cx="399867" cy="266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2"/>
          <a:stretch>
            <a:fillRect/>
          </a:stretch>
        </p:blipFill>
        <p:spPr>
          <a:xfrm>
            <a:off x="360045" y="1289050"/>
            <a:ext cx="11520170" cy="2747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07140" y="3588541"/>
            <a:ext cx="247537" cy="266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473710"/>
            <a:ext cx="3863975" cy="815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2024-08-01T08:20:02Z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