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3005" y="2089150"/>
            <a:ext cx="10010775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005" y="3660775"/>
            <a:ext cx="6200775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0"/>
          <a:stretch>
            <a:fillRect/>
          </a:stretch>
        </p:blipFill>
        <p:spPr>
          <a:xfrm>
            <a:off x="360045" y="1175385"/>
            <a:ext cx="11520170" cy="34556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63370" y="3573145"/>
            <a:ext cx="443865" cy="895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5" y="367665"/>
            <a:ext cx="3408680" cy="699135"/>
          </a:xfrm>
          <a:prstGeom prst="rect">
            <a:avLst/>
          </a:prstGeom>
        </p:spPr>
      </p:pic>
      <p:sp useBgFill="1">
        <p:nvSpPr>
          <p:cNvPr id="9" name="矩形 8"/>
          <p:cNvSpPr/>
          <p:nvPr/>
        </p:nvSpPr>
        <p:spPr bwMode="white">
          <a:xfrm>
            <a:off x="3834765" y="3573145"/>
            <a:ext cx="443865" cy="895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040120" y="3573145"/>
            <a:ext cx="443865" cy="895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019415" y="3573145"/>
            <a:ext cx="889635" cy="895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454640" y="3573145"/>
            <a:ext cx="443865" cy="895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88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302545" y="1782528"/>
            <a:ext cx="238016" cy="276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101619" y="1782528"/>
            <a:ext cx="247537" cy="276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33719" y="1782528"/>
            <a:ext cx="247537" cy="276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66148" y="1782528"/>
            <a:ext cx="409388" cy="276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558611" y="2441283"/>
            <a:ext cx="238016" cy="267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04892" y="2441283"/>
            <a:ext cx="390347" cy="267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929917" y="3090491"/>
            <a:ext cx="238016" cy="267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328462" y="3090491"/>
            <a:ext cx="399867" cy="267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60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2611" y="2164114"/>
            <a:ext cx="10053818" cy="9163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1"/>
          <a:stretch>
            <a:fillRect/>
          </a:stretch>
        </p:blipFill>
        <p:spPr>
          <a:xfrm>
            <a:off x="360045" y="1236980"/>
            <a:ext cx="11520170" cy="3567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120991" y="2524991"/>
            <a:ext cx="409388" cy="276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233917" y="2534528"/>
            <a:ext cx="247537" cy="2765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05" y="374015"/>
            <a:ext cx="3686175" cy="738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2024-08-01T08:16:22Z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