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005" y="2089150"/>
            <a:ext cx="1001077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0" y="3429000"/>
            <a:ext cx="582930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5"/>
          <a:stretch>
            <a:fillRect/>
          </a:stretch>
        </p:blipFill>
        <p:spPr>
          <a:xfrm>
            <a:off x="360045" y="1237615"/>
            <a:ext cx="11156315" cy="4882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59993" y="3950769"/>
            <a:ext cx="248935" cy="258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89057" y="3950769"/>
            <a:ext cx="239715" cy="258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38720" y="4781538"/>
            <a:ext cx="221276" cy="258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78423" y="4781538"/>
            <a:ext cx="239715" cy="24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89074" y="5612307"/>
            <a:ext cx="239715" cy="24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323824" y="5621538"/>
            <a:ext cx="267375" cy="212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95454" y="5612307"/>
            <a:ext cx="230495" cy="258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808218" y="5612307"/>
            <a:ext cx="230495" cy="258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228776" y="5612307"/>
            <a:ext cx="239715" cy="258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763527" y="5704615"/>
            <a:ext cx="267375" cy="46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335157" y="5612307"/>
            <a:ext cx="248935" cy="24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247920" y="5612307"/>
            <a:ext cx="239715" cy="24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350520"/>
            <a:ext cx="3877310" cy="887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2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11933" y="4232705"/>
            <a:ext cx="238016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264132" y="4242244"/>
            <a:ext cx="276099" cy="228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54413" y="4232705"/>
            <a:ext cx="238016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87438" y="4232705"/>
            <a:ext cx="247537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71867" y="4232705"/>
            <a:ext cx="238016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24066" y="4337631"/>
            <a:ext cx="266579" cy="38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14347" y="4232705"/>
            <a:ext cx="238016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56892" y="4232705"/>
            <a:ext cx="238016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7"/>
          <a:stretch>
            <a:fillRect/>
          </a:stretch>
        </p:blipFill>
        <p:spPr>
          <a:xfrm>
            <a:off x="360045" y="1268095"/>
            <a:ext cx="11520170" cy="4205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881322" y="2540649"/>
            <a:ext cx="2418247" cy="352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29123" y="3350060"/>
            <a:ext cx="238016" cy="257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81322" y="3359582"/>
            <a:ext cx="276099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71603" y="3350060"/>
            <a:ext cx="247537" cy="266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14148" y="3350060"/>
            <a:ext cx="238016" cy="266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66280" y="3331015"/>
            <a:ext cx="399867" cy="333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00495" y="4092814"/>
            <a:ext cx="3170380" cy="352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29123" y="4892703"/>
            <a:ext cx="238016" cy="276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881322" y="4997450"/>
            <a:ext cx="266578" cy="38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471603" y="4892703"/>
            <a:ext cx="247537" cy="266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414148" y="4902225"/>
            <a:ext cx="238016" cy="266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166280" y="4864135"/>
            <a:ext cx="399867" cy="342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405765"/>
            <a:ext cx="4001770" cy="75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2024-08-01T07:58:35Z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