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3636645"/>
            <a:ext cx="752475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9"/>
          <a:stretch>
            <a:fillRect/>
          </a:stretch>
        </p:blipFill>
        <p:spPr>
          <a:xfrm>
            <a:off x="360045" y="1164590"/>
            <a:ext cx="11520170" cy="4140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44958" y="3895296"/>
            <a:ext cx="238016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20462" y="3895296"/>
            <a:ext cx="247537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57950" y="3895296"/>
            <a:ext cx="257057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29057" y="3895296"/>
            <a:ext cx="238015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81123" y="3895296"/>
            <a:ext cx="247536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52231" y="3895296"/>
            <a:ext cx="238016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94776" y="3895296"/>
            <a:ext cx="257058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356363" y="3895296"/>
            <a:ext cx="247536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44958" y="4743387"/>
            <a:ext cx="238016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29983" y="4743387"/>
            <a:ext cx="228495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67471" y="4743387"/>
            <a:ext cx="238016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19537" y="4743387"/>
            <a:ext cx="257057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490644" y="4743387"/>
            <a:ext cx="238015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42710" y="4743387"/>
            <a:ext cx="247537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404297" y="4743387"/>
            <a:ext cx="238015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356363" y="4743387"/>
            <a:ext cx="257057" cy="266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292735"/>
            <a:ext cx="3898265" cy="87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4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11735" y="2099690"/>
            <a:ext cx="247537" cy="26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81917" y="2099690"/>
            <a:ext cx="247537" cy="26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71140" y="2099690"/>
            <a:ext cx="238016" cy="26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5" y="326390"/>
            <a:ext cx="11061700" cy="365887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216820" y="2556797"/>
            <a:ext cx="9758678" cy="68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5"/>
          <a:stretch>
            <a:fillRect/>
          </a:stretch>
        </p:blipFill>
        <p:spPr>
          <a:xfrm>
            <a:off x="360045" y="1247775"/>
            <a:ext cx="11520170" cy="371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00099" y="1694180"/>
            <a:ext cx="2256397" cy="371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3657332"/>
            <a:ext cx="25705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73388" y="3657332"/>
            <a:ext cx="24753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34975" y="3657332"/>
            <a:ext cx="238016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67867" y="3657332"/>
            <a:ext cx="238016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19933" y="3657332"/>
            <a:ext cx="238016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81520" y="3657332"/>
            <a:ext cx="24753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14413" y="3657332"/>
            <a:ext cx="24753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85520" y="3657332"/>
            <a:ext cx="238016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37586" y="3657332"/>
            <a:ext cx="24753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11801" y="4495960"/>
            <a:ext cx="247537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101950" y="4505489"/>
            <a:ext cx="161851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034975" y="4505489"/>
            <a:ext cx="238016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67867" y="4495960"/>
            <a:ext cx="238016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329454" y="4495960"/>
            <a:ext cx="238016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291041" y="4495960"/>
            <a:ext cx="238016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614413" y="4495960"/>
            <a:ext cx="247537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585520" y="4505489"/>
            <a:ext cx="238016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0537586" y="4495960"/>
            <a:ext cx="257057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65760"/>
            <a:ext cx="4010025" cy="78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2024-08-01T07:57:41Z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