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3005" y="2089150"/>
            <a:ext cx="10010775" cy="8572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7975" y="3552190"/>
            <a:ext cx="649605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5915" y="514350"/>
            <a:ext cx="11520000" cy="3762746"/>
          </a:xfrm>
          <a:prstGeom prst="rect">
            <a:avLst/>
          </a:prstGeom>
        </p:spPr>
      </p:pic>
      <p:sp useBgFill="1">
        <p:nvSpPr>
          <p:cNvPr id="4" name="矩形 3"/>
          <p:cNvSpPr/>
          <p:nvPr/>
        </p:nvSpPr>
        <p:spPr bwMode="white">
          <a:xfrm>
            <a:off x="3112135" y="2557145"/>
            <a:ext cx="422910" cy="3797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064125" y="2546985"/>
            <a:ext cx="388620" cy="3797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120255" y="2479675"/>
            <a:ext cx="588645" cy="467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236075" y="2449195"/>
            <a:ext cx="541655" cy="4984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112135" y="3528060"/>
            <a:ext cx="423545" cy="4730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045075" y="3523615"/>
            <a:ext cx="407035" cy="4902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136130" y="3528060"/>
            <a:ext cx="572135" cy="4902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103360" y="3528060"/>
            <a:ext cx="672465" cy="4730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02"/>
          <a:stretch>
            <a:fillRect/>
          </a:stretch>
        </p:blipFill>
        <p:spPr>
          <a:xfrm>
            <a:off x="360045" y="3510915"/>
            <a:ext cx="11296650" cy="26092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7716785" y="3679480"/>
            <a:ext cx="224064" cy="2524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236540" y="3838441"/>
            <a:ext cx="233400" cy="2711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932559" y="4380779"/>
            <a:ext cx="252072" cy="2618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04185" y="4745454"/>
            <a:ext cx="233400" cy="2618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723059" y="5661818"/>
            <a:ext cx="233400" cy="2618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2264548" y="5755324"/>
            <a:ext cx="270744" cy="467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2843381" y="5661818"/>
            <a:ext cx="242736" cy="2618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3767648" y="5661818"/>
            <a:ext cx="233400" cy="2618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7464712" y="5633766"/>
            <a:ext cx="224064" cy="2524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8015538" y="5727272"/>
            <a:ext cx="261408" cy="467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8585035" y="5633766"/>
            <a:ext cx="252072" cy="2524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9509301" y="5633766"/>
            <a:ext cx="242736" cy="2618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765" y="446405"/>
            <a:ext cx="10642600" cy="30333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80"/>
          <a:stretch>
            <a:fillRect/>
          </a:stretch>
        </p:blipFill>
        <p:spPr>
          <a:xfrm>
            <a:off x="360045" y="3429000"/>
            <a:ext cx="11520170" cy="6883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807140" y="3640356"/>
            <a:ext cx="238016" cy="2574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368859" y="3735715"/>
            <a:ext cx="266578" cy="381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959140" y="3630820"/>
            <a:ext cx="238016" cy="2670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901685" y="3640356"/>
            <a:ext cx="238016" cy="2574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624264" y="3630820"/>
            <a:ext cx="238016" cy="2670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176462" y="3735715"/>
            <a:ext cx="266578" cy="381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766743" y="3630820"/>
            <a:ext cx="238016" cy="2670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709289" y="3630820"/>
            <a:ext cx="238015" cy="2670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0" y="300990"/>
            <a:ext cx="11520000" cy="3065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33"/>
          <a:stretch>
            <a:fillRect/>
          </a:stretch>
        </p:blipFill>
        <p:spPr>
          <a:xfrm>
            <a:off x="360045" y="1092200"/>
            <a:ext cx="11520170" cy="15252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929917" y="2198471"/>
            <a:ext cx="238016" cy="2667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728000" y="2198471"/>
            <a:ext cx="238016" cy="2667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45" y="254000"/>
            <a:ext cx="3891915" cy="7727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ODE0ODIzMGIxZWRmMGUzOGQwNTVjMDI3NmZmZmZiZDc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RYBMiss程程</cp:lastModifiedBy>
  <cp:revision>4</cp:revision>
  <dcterms:created xsi:type="dcterms:W3CDTF">2023-07-20T00:26:00Z</dcterms:created>
  <dcterms:modified xsi:type="dcterms:W3CDTF">2024-08-01T07:51:17Z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2052-12.1.0.16929</vt:lpwstr>
  </property>
</Properties>
</file>