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420" y="3552190"/>
            <a:ext cx="64865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393700"/>
            <a:ext cx="11520000" cy="41389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white">
          <a:xfrm>
            <a:off x="2216785" y="2406015"/>
            <a:ext cx="395605" cy="3600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4547235" y="2385695"/>
            <a:ext cx="379730" cy="3600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6903085" y="2375535"/>
            <a:ext cx="395605" cy="3600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9254490" y="2375535"/>
            <a:ext cx="411480" cy="3600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2235835" y="3655695"/>
            <a:ext cx="285115" cy="3600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4545965" y="3655695"/>
            <a:ext cx="411480" cy="3600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6903085" y="3668395"/>
            <a:ext cx="395605" cy="3473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9244330" y="3655695"/>
            <a:ext cx="395605" cy="360045"/>
          </a:xfrm>
          <a:prstGeom prst="rect">
            <a:avLst/>
          </a:prstGeom>
          <a:solidFill>
            <a:srgbClr val="FEFAD5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29"/>
          <a:stretch>
            <a:fillRect/>
          </a:stretch>
        </p:blipFill>
        <p:spPr>
          <a:xfrm>
            <a:off x="360045" y="2804160"/>
            <a:ext cx="11520170" cy="207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3074097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96561" y="3074097"/>
            <a:ext cx="25705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5157" y="3074097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51768" y="3074097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0016" y="4397814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02214" y="4407337"/>
            <a:ext cx="276099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92495" y="4397814"/>
            <a:ext cx="257057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35041" y="4407337"/>
            <a:ext cx="238016" cy="25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05223" y="4397814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157421" y="4407337"/>
            <a:ext cx="285619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57223" y="4397814"/>
            <a:ext cx="238016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699768" y="4397814"/>
            <a:ext cx="238015" cy="266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243205"/>
            <a:ext cx="11367770" cy="249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9"/>
          <a:stretch>
            <a:fillRect/>
          </a:stretch>
        </p:blipFill>
        <p:spPr>
          <a:xfrm>
            <a:off x="360045" y="3049905"/>
            <a:ext cx="11520170" cy="690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8991" y="3283153"/>
            <a:ext cx="228495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11669" y="3292675"/>
            <a:ext cx="285619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11471" y="3283153"/>
            <a:ext cx="247537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54016" y="3283153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00429" y="3283153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52628" y="3292675"/>
            <a:ext cx="285619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52429" y="3283153"/>
            <a:ext cx="228495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85454" y="3283153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461645"/>
            <a:ext cx="10577830" cy="251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6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44429" y="2083505"/>
            <a:ext cx="1037752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72462" y="2083505"/>
            <a:ext cx="1390016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95371" y="2083505"/>
            <a:ext cx="333223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04495" y="2083505"/>
            <a:ext cx="1551868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24170" y="2872740"/>
            <a:ext cx="36258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56750" y="2893060"/>
            <a:ext cx="332740" cy="30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39041" y="3568957"/>
            <a:ext cx="238016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13950" y="3559435"/>
            <a:ext cx="238016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2024-08-01T07:45:29Z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