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78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45" y="3429000"/>
            <a:ext cx="76009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9"/>
          <a:stretch>
            <a:fillRect/>
          </a:stretch>
        </p:blipFill>
        <p:spPr>
          <a:xfrm>
            <a:off x="360045" y="1195705"/>
            <a:ext cx="11520170" cy="369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9685" y="3594259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87107" y="3594259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72198" y="3594259"/>
            <a:ext cx="257057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4264" y="3594259"/>
            <a:ext cx="228495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57289" y="3594259"/>
            <a:ext cx="247537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99834" y="3594259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32859" y="3594259"/>
            <a:ext cx="257057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384925" y="3594259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49685" y="4357506"/>
            <a:ext cx="257057" cy="25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6628" y="4357506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681719" y="4357506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14743" y="4357506"/>
            <a:ext cx="257057" cy="25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557289" y="4357506"/>
            <a:ext cx="238016" cy="25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99834" y="4357506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442380" y="4357506"/>
            <a:ext cx="228495" cy="25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375404" y="4357506"/>
            <a:ext cx="257057" cy="25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300990"/>
            <a:ext cx="4180205" cy="89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358775"/>
            <a:ext cx="11520000" cy="4670638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2475865" y="2707005"/>
            <a:ext cx="424180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0030" y="2706370"/>
            <a:ext cx="403225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43240" y="2772410"/>
            <a:ext cx="24765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15015" y="2772410"/>
            <a:ext cx="26797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75865" y="3389630"/>
            <a:ext cx="42418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20030" y="3389630"/>
            <a:ext cx="33909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19745" y="3388360"/>
            <a:ext cx="29972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10570" y="3429000"/>
            <a:ext cx="268605" cy="31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64130" y="4080510"/>
            <a:ext cx="26289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20030" y="4080510"/>
            <a:ext cx="25844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143240" y="4013835"/>
            <a:ext cx="24765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10570" y="4027170"/>
            <a:ext cx="278765" cy="38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455" y="366395"/>
            <a:ext cx="11520000" cy="3614800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2074545" y="3439160"/>
            <a:ext cx="332105" cy="45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40025" y="3458210"/>
            <a:ext cx="28575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59150" y="3408045"/>
            <a:ext cx="28575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72915" y="3397885"/>
            <a:ext cx="403225" cy="494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85810" y="3439160"/>
            <a:ext cx="444500" cy="452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66835" y="3550920"/>
            <a:ext cx="410845" cy="124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10090" y="3408680"/>
            <a:ext cx="30035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17200" y="3458210"/>
            <a:ext cx="349885" cy="43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1"/>
          <a:stretch>
            <a:fillRect/>
          </a:stretch>
        </p:blipFill>
        <p:spPr>
          <a:xfrm>
            <a:off x="360045" y="1133475"/>
            <a:ext cx="11520170" cy="208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07404" y="2751404"/>
            <a:ext cx="257057" cy="25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59471" y="2751404"/>
            <a:ext cx="228495" cy="25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16000" y="2751404"/>
            <a:ext cx="238016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49024" y="2751404"/>
            <a:ext cx="238016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15074" y="2751404"/>
            <a:ext cx="238015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48099" y="2751404"/>
            <a:ext cx="247537" cy="25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04628" y="2751404"/>
            <a:ext cx="228496" cy="25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47173" y="2751404"/>
            <a:ext cx="238016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00355"/>
            <a:ext cx="3955415" cy="76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2024-08-01T07:43:08Z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