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55F"/>
    <a:srgbClr val="FB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70" y="3429000"/>
            <a:ext cx="73056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2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3683256"/>
            <a:ext cx="2713388" cy="1104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29195" y="3608070"/>
            <a:ext cx="2799080" cy="132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442595"/>
            <a:ext cx="11520000" cy="24170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4472940" y="1781175"/>
            <a:ext cx="299085" cy="359410"/>
          </a:xfrm>
          <a:prstGeom prst="rect">
            <a:avLst/>
          </a:prstGeom>
          <a:solidFill>
            <a:srgbClr val="FBF1F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7529195" y="1781175"/>
            <a:ext cx="424180" cy="360045"/>
          </a:xfrm>
          <a:prstGeom prst="rect">
            <a:avLst/>
          </a:prstGeom>
          <a:solidFill>
            <a:srgbClr val="FBF1F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3244215" y="2277110"/>
            <a:ext cx="248285" cy="338455"/>
          </a:xfrm>
          <a:prstGeom prst="rect">
            <a:avLst/>
          </a:prstGeom>
          <a:solidFill>
            <a:srgbClr val="9BC55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5731510" y="2277110"/>
            <a:ext cx="292735" cy="338455"/>
          </a:xfrm>
          <a:prstGeom prst="rect">
            <a:avLst/>
          </a:prstGeom>
          <a:solidFill>
            <a:srgbClr val="9BC55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9538970" y="2297430"/>
            <a:ext cx="267970" cy="318135"/>
          </a:xfrm>
          <a:prstGeom prst="rect">
            <a:avLst/>
          </a:prstGeom>
          <a:solidFill>
            <a:srgbClr val="9BC55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10406380" y="2286000"/>
            <a:ext cx="300355" cy="329565"/>
          </a:xfrm>
          <a:prstGeom prst="rect">
            <a:avLst/>
          </a:prstGeom>
          <a:solidFill>
            <a:srgbClr val="9BC55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28198" y="2963087"/>
            <a:ext cx="361785" cy="33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95570" y="3451163"/>
            <a:ext cx="228495" cy="257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73851" y="4185792"/>
            <a:ext cx="161851" cy="257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4561" y="4185792"/>
            <a:ext cx="238016" cy="26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8991" y="4147629"/>
            <a:ext cx="3303669" cy="35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