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BE7"/>
    <a:srgbClr val="E2F1E6"/>
    <a:srgbClr val="CDD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3005" y="2089150"/>
            <a:ext cx="10010775" cy="857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3662045"/>
            <a:ext cx="727710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410" y="304165"/>
            <a:ext cx="11520000" cy="4741545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3958590" y="1837055"/>
            <a:ext cx="1275715" cy="704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112000" y="1837055"/>
            <a:ext cx="1171575" cy="704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542780" y="1837055"/>
            <a:ext cx="2073275" cy="703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059045" y="3295650"/>
            <a:ext cx="393065" cy="411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397125" y="3968115"/>
            <a:ext cx="351155" cy="421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283575" y="3978275"/>
            <a:ext cx="407035" cy="421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941560" y="3968115"/>
            <a:ext cx="320675" cy="431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824210" y="3968115"/>
            <a:ext cx="422910" cy="493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038590" y="4601210"/>
            <a:ext cx="2778125" cy="568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77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846705" y="2086610"/>
            <a:ext cx="1481455" cy="1669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589010" y="2086610"/>
            <a:ext cx="1470025" cy="1659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6380" y="579120"/>
            <a:ext cx="11520000" cy="253702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 bwMode="white">
          <a:xfrm>
            <a:off x="2720975" y="1647190"/>
            <a:ext cx="328930" cy="339090"/>
          </a:xfrm>
          <a:prstGeom prst="rect">
            <a:avLst/>
          </a:prstGeom>
          <a:solidFill>
            <a:srgbClr val="E2F1E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 bwMode="white">
          <a:xfrm>
            <a:off x="3683000" y="1647190"/>
            <a:ext cx="304800" cy="339090"/>
          </a:xfrm>
          <a:prstGeom prst="rect">
            <a:avLst/>
          </a:prstGeom>
          <a:solidFill>
            <a:srgbClr val="E2F1E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 bwMode="white">
          <a:xfrm>
            <a:off x="9043035" y="1657350"/>
            <a:ext cx="382270" cy="328930"/>
          </a:xfrm>
          <a:prstGeom prst="rect">
            <a:avLst/>
          </a:prstGeom>
          <a:solidFill>
            <a:srgbClr val="FDFBE7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10076293" y="1657502"/>
            <a:ext cx="247537" cy="276436"/>
          </a:xfrm>
          <a:prstGeom prst="rect">
            <a:avLst/>
          </a:prstGeom>
          <a:solidFill>
            <a:srgbClr val="FDFBE7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 bwMode="white">
          <a:xfrm>
            <a:off x="11066145" y="1657350"/>
            <a:ext cx="285115" cy="329565"/>
          </a:xfrm>
          <a:prstGeom prst="rect">
            <a:avLst/>
          </a:prstGeom>
          <a:solidFill>
            <a:srgbClr val="FDFBE7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 bwMode="white">
          <a:xfrm>
            <a:off x="3206750" y="2105025"/>
            <a:ext cx="316865" cy="351790"/>
          </a:xfrm>
          <a:prstGeom prst="rect">
            <a:avLst/>
          </a:prstGeom>
          <a:solidFill>
            <a:srgbClr val="E2F1E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 bwMode="white">
          <a:xfrm>
            <a:off x="4187190" y="2105025"/>
            <a:ext cx="219075" cy="351790"/>
          </a:xfrm>
          <a:prstGeom prst="rect">
            <a:avLst/>
          </a:prstGeom>
          <a:solidFill>
            <a:srgbClr val="E2F1E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8557260" y="2115185"/>
            <a:ext cx="347980" cy="341630"/>
          </a:xfrm>
          <a:prstGeom prst="rect">
            <a:avLst/>
          </a:prstGeom>
          <a:solidFill>
            <a:srgbClr val="FDFBE7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 bwMode="white">
          <a:xfrm>
            <a:off x="9600565" y="2124710"/>
            <a:ext cx="267335" cy="332105"/>
          </a:xfrm>
          <a:prstGeom prst="rect">
            <a:avLst/>
          </a:prstGeom>
          <a:solidFill>
            <a:srgbClr val="FDFBE7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 bwMode="white">
          <a:xfrm>
            <a:off x="10552430" y="2115185"/>
            <a:ext cx="393065" cy="341630"/>
          </a:xfrm>
          <a:prstGeom prst="rect">
            <a:avLst/>
          </a:prstGeom>
          <a:solidFill>
            <a:srgbClr val="FDFBE7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27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282842" y="4444375"/>
            <a:ext cx="238016" cy="266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710280" y="4444375"/>
            <a:ext cx="257058" cy="266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118677" y="4453896"/>
            <a:ext cx="161851" cy="257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4</cp:revision>
  <dcterms:created xsi:type="dcterms:W3CDTF">2023-07-20T00:26:00Z</dcterms:created>
  <dcterms:modified xsi:type="dcterms:W3CDTF">2024-08-01T07:10:56Z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